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  <p:sldMasterId id="2147483713" r:id="rId5"/>
    <p:sldMasterId id="2147483676" r:id="rId6"/>
  </p:sldMasterIdLst>
  <p:notesMasterIdLst>
    <p:notesMasterId r:id="rId47"/>
  </p:notesMasterIdLst>
  <p:handoutMasterIdLst>
    <p:handoutMasterId r:id="rId48"/>
  </p:handoutMasterIdLst>
  <p:sldIdLst>
    <p:sldId id="353" r:id="rId7"/>
    <p:sldId id="358" r:id="rId8"/>
    <p:sldId id="258" r:id="rId9"/>
    <p:sldId id="259" r:id="rId10"/>
    <p:sldId id="268" r:id="rId11"/>
    <p:sldId id="371" r:id="rId12"/>
    <p:sldId id="263" r:id="rId13"/>
    <p:sldId id="266" r:id="rId14"/>
    <p:sldId id="269" r:id="rId15"/>
    <p:sldId id="270" r:id="rId16"/>
    <p:sldId id="271" r:id="rId17"/>
    <p:sldId id="272" r:id="rId18"/>
    <p:sldId id="273" r:id="rId19"/>
    <p:sldId id="279" r:id="rId20"/>
    <p:sldId id="302" r:id="rId21"/>
    <p:sldId id="275" r:id="rId22"/>
    <p:sldId id="281" r:id="rId23"/>
    <p:sldId id="283" r:id="rId24"/>
    <p:sldId id="282" r:id="rId25"/>
    <p:sldId id="284" r:id="rId26"/>
    <p:sldId id="276" r:id="rId27"/>
    <p:sldId id="285" r:id="rId28"/>
    <p:sldId id="287" r:id="rId29"/>
    <p:sldId id="297" r:id="rId30"/>
    <p:sldId id="289" r:id="rId31"/>
    <p:sldId id="286" r:id="rId32"/>
    <p:sldId id="290" r:id="rId33"/>
    <p:sldId id="277" r:id="rId34"/>
    <p:sldId id="291" r:id="rId35"/>
    <p:sldId id="295" r:id="rId36"/>
    <p:sldId id="294" r:id="rId37"/>
    <p:sldId id="293" r:id="rId38"/>
    <p:sldId id="296" r:id="rId39"/>
    <p:sldId id="292" r:id="rId40"/>
    <p:sldId id="278" r:id="rId41"/>
    <p:sldId id="298" r:id="rId42"/>
    <p:sldId id="299" r:id="rId43"/>
    <p:sldId id="300" r:id="rId44"/>
    <p:sldId id="274" r:id="rId45"/>
    <p:sldId id="370" r:id="rId46"/>
  </p:sldIdLst>
  <p:sldSz cx="9144000" cy="5143500" type="screen16x9"/>
  <p:notesSz cx="6858000" cy="2314575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736" userDrawn="1">
          <p15:clr>
            <a:srgbClr val="A4A3A4"/>
          </p15:clr>
        </p15:guide>
        <p15:guide id="2" pos="147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AA"/>
    <a:srgbClr val="FCBF00"/>
    <a:srgbClr val="2B2F2F"/>
    <a:srgbClr val="134056"/>
    <a:srgbClr val="222222"/>
    <a:srgbClr val="FEFEFE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75497" autoAdjust="0"/>
  </p:normalViewPr>
  <p:slideViewPr>
    <p:cSldViewPr snapToGrid="0">
      <p:cViewPr>
        <p:scale>
          <a:sx n="50" d="100"/>
          <a:sy n="50" d="100"/>
        </p:scale>
        <p:origin x="1756" y="332"/>
      </p:cViewPr>
      <p:guideLst/>
    </p:cSldViewPr>
  </p:slideViewPr>
  <p:notesTextViewPr>
    <p:cViewPr>
      <p:scale>
        <a:sx n="1" d="1"/>
        <a:sy n="1" d="1"/>
      </p:scale>
      <p:origin x="0" y="-612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736"/>
        <p:guide pos="147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2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206675771928069"/>
          <c:y val="4.8400845727617381E-2"/>
          <c:w val="0.84669432624793795"/>
          <c:h val="0.8465642247812632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44450" cap="rnd">
              <a:solidFill>
                <a:srgbClr val="F5A61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xVal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1</c:v>
                </c:pt>
                <c:pt idx="1">
                  <c:v>0.49658530379140953</c:v>
                </c:pt>
                <c:pt idx="2">
                  <c:v>0.24659696394160649</c:v>
                </c:pt>
                <c:pt idx="3">
                  <c:v>0.12245642825298195</c:v>
                </c:pt>
                <c:pt idx="4">
                  <c:v>6.0810062625217973E-2</c:v>
                </c:pt>
                <c:pt idx="5">
                  <c:v>3.0197383422318501E-2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CFD-46EF-89B8-D8FA9FD1FA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8451583"/>
        <c:axId val="960173887"/>
      </c:scatterChart>
      <c:valAx>
        <c:axId val="948451583"/>
        <c:scaling>
          <c:orientation val="minMax"/>
          <c:max val="5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bg1"/>
                    </a:solidFill>
                  </a:rPr>
                  <a:t>time</a:t>
                </a:r>
                <a:endParaRPr lang="en-US" dirty="0">
                  <a:solidFill>
                    <a:schemeClr val="bg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0173887"/>
        <c:crosses val="autoZero"/>
        <c:crossBetween val="midCat"/>
        <c:majorUnit val="1"/>
      </c:valAx>
      <c:valAx>
        <c:axId val="9601738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bg1"/>
                    </a:solidFill>
                  </a:rPr>
                  <a:t>reliability</a:t>
                </a:r>
                <a:endParaRPr lang="en-US" dirty="0">
                  <a:solidFill>
                    <a:schemeClr val="bg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8451583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C14FC-A894-4869-A797-1EC82735D106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33E97-F2BE-44DB-A57D-0C85E2CB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781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99C05-63F9-4248-8E20-3ACD9DF9DE7F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4FABB-6DBE-47C4-B626-20167906F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64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19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039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*Restarts*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 becomes unavailable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in case of deadlocks, pool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misconfigs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bugs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65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Guarantees that only healthy services will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recieve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traffic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Reduces failure rate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 downtime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services are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reported health check status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working if a dependent service is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052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Guarantees that only healthy services will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recieve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traffic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Reduces failure rate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 downtime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services are not operational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702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reported health check status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working if a dependent service is not operational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892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0535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70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628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leak, pool misconfigurations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Might help if timeout pattern is not applied.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Might help in case of deadlocks, if we probe the system with synthetic requests.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You have to distinguish synthetic data from real usage statistics!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To take maximum effect, we should monitor current service status and expose 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495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662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Retries?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necessary,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healtcheck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can retry itself if you give it a lease period.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Fallbacks &amp; Defaults?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Deep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might ruin the effect of fallbacks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Required patterns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Timeouts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Either in application or at LB level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Don’t set your dependency timeouts longer than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timeouts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48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7650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72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129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852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Passive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To take maximum effect, we should monitor current service status and expose it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Hard to nail 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580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Don't have to sync your configuration with fallbacks, defaults, circuit-breakers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302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Need to be combined with “active health checking in order to catch issues ahead, when there’s no traffic on the cluster.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774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26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DEMO CHECKLIST</a:t>
            </a:r>
          </a:p>
          <a:p>
            <a:pPr marL="0" indent="0">
              <a:buFontTx/>
              <a:buNone/>
            </a:pPr>
            <a:r>
              <a:rPr lang="en-US" dirty="0"/>
              <a:t>-   </a:t>
            </a:r>
            <a:r>
              <a:rPr lang="en-US" dirty="0" err="1"/>
              <a:t>Minikube</a:t>
            </a:r>
            <a:r>
              <a:rPr lang="en-US" dirty="0"/>
              <a:t> start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Minikube</a:t>
            </a:r>
            <a:r>
              <a:rPr lang="en-US" dirty="0"/>
              <a:t> dashboard</a:t>
            </a:r>
          </a:p>
          <a:p>
            <a:pPr marL="171450" indent="-171450">
              <a:buFontTx/>
              <a:buChar char="-"/>
            </a:pPr>
            <a:r>
              <a:rPr lang="en-US" dirty="0"/>
              <a:t>Delete all </a:t>
            </a:r>
            <a:r>
              <a:rPr lang="en-US" dirty="0" err="1"/>
              <a:t>quarkus</a:t>
            </a:r>
            <a:r>
              <a:rPr lang="en-US" dirty="0"/>
              <a:t> docker images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build compose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build k8s-deploy</a:t>
            </a:r>
          </a:p>
          <a:p>
            <a:pPr marL="0" indent="0">
              <a:buFontTx/>
              <a:buNone/>
            </a:pPr>
            <a:r>
              <a:rPr lang="en-US" dirty="0"/>
              <a:t>-   Make dev</a:t>
            </a:r>
          </a:p>
          <a:p>
            <a:pPr marL="171450" indent="-171450">
              <a:buFontTx/>
              <a:buChar char="-"/>
            </a:pPr>
            <a:r>
              <a:rPr lang="en-US" dirty="0"/>
              <a:t>e2e warmup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DEMO SCENARIO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Healthcheck</a:t>
            </a:r>
            <a:r>
              <a:rPr lang="en-US" b="0" dirty="0"/>
              <a:t> in dev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Envoy </a:t>
            </a:r>
            <a:r>
              <a:rPr lang="en-US" b="0" dirty="0" err="1"/>
              <a:t>healthcheck</a:t>
            </a:r>
            <a:r>
              <a:rPr lang="en-US" b="0" dirty="0"/>
              <a:t> with outlier detection &amp; health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Kube</a:t>
            </a:r>
            <a:r>
              <a:rPr lang="en-US" b="0" dirty="0"/>
              <a:t> restarts?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Kube</a:t>
            </a:r>
            <a:r>
              <a:rPr lang="en-US" b="0" dirty="0"/>
              <a:t> deploy &amp; rollback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89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DEMO CHECKLIST</a:t>
            </a:r>
          </a:p>
          <a:p>
            <a:pPr marL="0" indent="0">
              <a:buFontTx/>
              <a:buNone/>
            </a:pPr>
            <a:r>
              <a:rPr lang="en-US" dirty="0"/>
              <a:t>-   </a:t>
            </a:r>
            <a:r>
              <a:rPr lang="en-US" dirty="0" err="1"/>
              <a:t>Minikube</a:t>
            </a:r>
            <a:r>
              <a:rPr lang="en-US" dirty="0"/>
              <a:t> start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Minikube</a:t>
            </a:r>
            <a:r>
              <a:rPr lang="en-US" dirty="0"/>
              <a:t> dashboard</a:t>
            </a:r>
          </a:p>
          <a:p>
            <a:pPr marL="171450" indent="-171450">
              <a:buFontTx/>
              <a:buChar char="-"/>
            </a:pPr>
            <a:r>
              <a:rPr lang="en-US" dirty="0"/>
              <a:t>Delete all </a:t>
            </a:r>
            <a:r>
              <a:rPr lang="en-US" dirty="0" err="1"/>
              <a:t>quarkus</a:t>
            </a:r>
            <a:r>
              <a:rPr lang="en-US" dirty="0"/>
              <a:t> docker images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build compose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build k8s-deploy</a:t>
            </a:r>
          </a:p>
          <a:p>
            <a:pPr marL="0" indent="0">
              <a:buFontTx/>
              <a:buNone/>
            </a:pPr>
            <a:r>
              <a:rPr lang="en-US" dirty="0"/>
              <a:t>-   Make dev</a:t>
            </a:r>
          </a:p>
          <a:p>
            <a:pPr marL="171450" indent="-171450">
              <a:buFontTx/>
              <a:buChar char="-"/>
            </a:pPr>
            <a:r>
              <a:rPr lang="en-US" dirty="0"/>
              <a:t>e2e warmup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DEMO SCENARIO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Healthcheck</a:t>
            </a:r>
            <a:r>
              <a:rPr lang="en-US" b="0" dirty="0"/>
              <a:t> in dev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Envoy </a:t>
            </a:r>
            <a:r>
              <a:rPr lang="en-US" b="0" dirty="0" err="1"/>
              <a:t>healthcheck</a:t>
            </a:r>
            <a:r>
              <a:rPr lang="en-US" b="0" dirty="0"/>
              <a:t> with outlier detection &amp; health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Kube</a:t>
            </a:r>
            <a:r>
              <a:rPr lang="en-US" b="0" dirty="0"/>
              <a:t> restarts?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Kube</a:t>
            </a:r>
            <a:r>
              <a:rPr lang="en-US" b="0" dirty="0"/>
              <a:t> deploy &amp; rollback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814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existing requests / limits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If your container is not exiting properly you can face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76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working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 TCP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73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70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N/A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2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81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4228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47189" y="1344299"/>
            <a:ext cx="4897625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201218" y="1198606"/>
            <a:ext cx="0" cy="3068626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3521040"/>
            <a:ext cx="2365370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1" spc="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8390" y="3947799"/>
            <a:ext cx="2361506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0447" y="1381313"/>
            <a:ext cx="1828800" cy="18288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6500" y="1808047"/>
            <a:ext cx="4899025" cy="2492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427091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A620840-53C5-F34A-94B0-D69A1D4AD1F1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6" name="Picture 25" descr="A close up of a blur&#10;&#10;Description automatically generated">
            <a:extLst>
              <a:ext uri="{FF2B5EF4-FFF2-40B4-BE49-F238E27FC236}">
                <a16:creationId xmlns:a16="http://schemas.microsoft.com/office/drawing/2014/main" id="{634952FA-AFF7-574A-A19C-7C37E477DC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57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5A5F269A-971C-9042-A067-7569B8AF9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284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A7B3628-AB30-8C49-828D-4B061A3DF6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34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A27009E-6E6F-4148-A889-F253142375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83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, </a:t>
            </a:r>
            <a:r>
              <a:rPr lang="en-GB" dirty="0" err="1"/>
              <a:t>aliquet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arcu</a:t>
            </a:r>
            <a:r>
              <a:rPr lang="en-GB" dirty="0"/>
              <a:t>. In </a:t>
            </a:r>
            <a:r>
              <a:rPr lang="en-GB" dirty="0" err="1"/>
              <a:t>enim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rhoncus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, </a:t>
            </a:r>
            <a:r>
              <a:rPr lang="en-GB" dirty="0" err="1"/>
              <a:t>imperdiet</a:t>
            </a:r>
            <a:r>
              <a:rPr lang="en-GB" dirty="0"/>
              <a:t> a, </a:t>
            </a:r>
            <a:r>
              <a:rPr lang="en-GB" dirty="0" err="1"/>
              <a:t>venenatis</a:t>
            </a:r>
            <a:r>
              <a:rPr lang="en-GB" dirty="0"/>
              <a:t> vitae, </a:t>
            </a:r>
            <a:r>
              <a:rPr lang="en-GB" dirty="0" err="1"/>
              <a:t>justo</a:t>
            </a:r>
            <a:r>
              <a:rPr lang="en-GB" dirty="0"/>
              <a:t>. </a:t>
            </a:r>
            <a:r>
              <a:rPr lang="en-GB" dirty="0" err="1"/>
              <a:t>Nullam</a:t>
            </a:r>
            <a:r>
              <a:rPr lang="en-GB" dirty="0"/>
              <a:t> dictum </a:t>
            </a:r>
            <a:r>
              <a:rPr lang="en-GB" dirty="0" err="1"/>
              <a:t>felis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mollis</a:t>
            </a:r>
            <a:r>
              <a:rPr lang="en-GB" dirty="0"/>
              <a:t> </a:t>
            </a:r>
            <a:r>
              <a:rPr lang="en-GB" dirty="0" err="1"/>
              <a:t>pretium</a:t>
            </a:r>
            <a:r>
              <a:rPr lang="en-GB" dirty="0"/>
              <a:t>. Integer </a:t>
            </a:r>
            <a:r>
              <a:rPr lang="en-GB" dirty="0" err="1"/>
              <a:t>tincidunt</a:t>
            </a:r>
            <a:r>
              <a:rPr lang="en-GB" dirty="0"/>
              <a:t>. Cras </a:t>
            </a:r>
            <a:r>
              <a:rPr lang="en-GB" dirty="0" err="1"/>
              <a:t>dapibus</a:t>
            </a:r>
            <a:r>
              <a:rPr lang="en-GB" dirty="0"/>
              <a:t>. </a:t>
            </a:r>
            <a:r>
              <a:rPr lang="en-GB" dirty="0" err="1"/>
              <a:t>Vivamus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semper nisi. Aenean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eleifend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Aenean </a:t>
            </a:r>
            <a:r>
              <a:rPr lang="en-GB" dirty="0" err="1"/>
              <a:t>leo</a:t>
            </a:r>
            <a:r>
              <a:rPr lang="en-GB" dirty="0"/>
              <a:t> ligula,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vitae, </a:t>
            </a:r>
            <a:r>
              <a:rPr lang="en-GB" dirty="0" err="1"/>
              <a:t>eleifend</a:t>
            </a:r>
            <a:r>
              <a:rPr lang="en-GB" dirty="0"/>
              <a:t> ac,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FD3539E-3571-0C47-98DB-7F06688B66C6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5" name="Picture 14" descr="A close up of a blur&#10;&#10;Description automatically generated">
            <a:extLst>
              <a:ext uri="{FF2B5EF4-FFF2-40B4-BE49-F238E27FC236}">
                <a16:creationId xmlns:a16="http://schemas.microsoft.com/office/drawing/2014/main" id="{E37CC272-F120-4241-B2AE-3AA35578E9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20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2798955"/>
            <a:ext cx="9144000" cy="234454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71A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424370"/>
            <a:ext cx="7815663" cy="11892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3059593"/>
            <a:ext cx="7815663" cy="3647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9204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4395233" y="1276230"/>
            <a:ext cx="0" cy="1172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92740CE2-E414-C346-B663-41F4252A25F3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F6271FA4-C660-6E47-9B6B-3060E055EE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375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2798955"/>
            <a:ext cx="9144000" cy="23445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424370"/>
            <a:ext cx="7815663" cy="11892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3059593"/>
            <a:ext cx="7815663" cy="3647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9204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4395233" y="1276230"/>
            <a:ext cx="0" cy="1172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F8DF80CC-D2D6-404F-BF9B-157C53B3C62E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AF5A0B4A-D7C8-6041-90A9-A039DC54E7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05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2798955"/>
            <a:ext cx="9144000" cy="2344541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424370"/>
            <a:ext cx="7815663" cy="11892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3059593"/>
            <a:ext cx="7815663" cy="3647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9204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4395233" y="1276230"/>
            <a:ext cx="0" cy="1172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523707F0-5BD1-2041-9FC2-C6FF8B4B3E54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8E74173F-BDC9-E042-9D19-B305076E55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98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7613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4398395" y="1281906"/>
            <a:ext cx="0" cy="31810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777613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5694C7F5-D5F1-9A4D-99CF-25A5F2EB21A2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F464E9D1-C7D5-FC46-8B0B-A942A4720E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55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7613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4398395" y="1281906"/>
            <a:ext cx="0" cy="31810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777613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DEDB83A-5DC4-DE49-8CE8-072E94186521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3E66A021-309B-814F-818D-D0CDCB20A0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68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A52668-B9BD-004F-AED3-CD224B7C1A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8756" y="1455299"/>
            <a:ext cx="4471470" cy="1581620"/>
          </a:xfrm>
          <a:prstGeom prst="rect">
            <a:avLst/>
          </a:prstGeom>
        </p:spPr>
        <p:txBody>
          <a:bodyPr anchor="ctr"/>
          <a:lstStyle>
            <a:lvl1pPr algn="l">
              <a:defRPr sz="4800" b="0" spc="100" baseline="0">
                <a:latin typeface="+mj-lt"/>
              </a:defRPr>
            </a:lvl1pPr>
          </a:lstStyle>
          <a:p>
            <a:pPr lvl="0"/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4E06EBC-F134-874F-B660-2B41A21615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754" y="3153745"/>
            <a:ext cx="4471469" cy="644814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1600" b="1" spc="300" baseline="0">
                <a:solidFill>
                  <a:srgbClr val="FCBF00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PRESENTER NAME HERE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448C9B6-6B51-D843-A93F-B431703BBF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7"/>
          <a:stretch/>
        </p:blipFill>
        <p:spPr>
          <a:xfrm>
            <a:off x="400871" y="355486"/>
            <a:ext cx="1112620" cy="106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16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7613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4398395" y="1281906"/>
            <a:ext cx="0" cy="31810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777613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E6D8906-EBD7-FA4B-99CF-DCA63DF522B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ED3F8852-AA0B-1A4D-848E-FDB8BA7904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148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844658"/>
            <a:ext cx="9144000" cy="17460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020530" y="1181507"/>
            <a:ext cx="6218432" cy="1072344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457573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589935" y="1186737"/>
            <a:ext cx="1061884" cy="1061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9283600-F0C2-004C-9F0E-412CB2DD4AAA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85275E7D-556E-2847-AD2B-AD62D7B408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850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844658"/>
            <a:ext cx="9144000" cy="17460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020530" y="1181507"/>
            <a:ext cx="6218432" cy="1072344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457573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589935" y="1186737"/>
            <a:ext cx="1061884" cy="1061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309646F3-6D6E-BA49-809A-F2E3F04B4A61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6AA09239-3C25-D34D-B6E1-EC51E2CE6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965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844658"/>
            <a:ext cx="9144000" cy="17460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020530" y="1181507"/>
            <a:ext cx="6218432" cy="1072344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457573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589935" y="1186737"/>
            <a:ext cx="1061884" cy="1061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CB61BAC-4D59-B24D-AEDF-FCAF0918112D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37A4B31C-6075-B14F-BF6A-5D4ED4FFEE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500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B2139F-7C5B-9543-B556-C55C214C2B00}"/>
              </a:ext>
            </a:extLst>
          </p:cNvPr>
          <p:cNvCxnSpPr/>
          <p:nvPr userDrawn="1"/>
        </p:nvCxnSpPr>
        <p:spPr>
          <a:xfrm>
            <a:off x="1188166" y="2554801"/>
            <a:ext cx="6487861" cy="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4C0D3BA-B613-FF4A-9C09-4193939DE870}"/>
              </a:ext>
            </a:extLst>
          </p:cNvPr>
          <p:cNvSpPr>
            <a:spLocks noChangeAspect="1"/>
          </p:cNvSpPr>
          <p:nvPr userDrawn="1"/>
        </p:nvSpPr>
        <p:spPr>
          <a:xfrm>
            <a:off x="1080115" y="2203985"/>
            <a:ext cx="701633" cy="701633"/>
          </a:xfrm>
          <a:prstGeom prst="ellipse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5A92B8-3110-644A-BB75-DB5F2BBDC7BA}"/>
              </a:ext>
            </a:extLst>
          </p:cNvPr>
          <p:cNvSpPr>
            <a:spLocks noChangeAspect="1"/>
          </p:cNvSpPr>
          <p:nvPr userDrawn="1"/>
        </p:nvSpPr>
        <p:spPr>
          <a:xfrm>
            <a:off x="3181430" y="2203985"/>
            <a:ext cx="701633" cy="701633"/>
          </a:xfrm>
          <a:prstGeom prst="ellipse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4DF8CB1-5399-5349-BB4D-0E5A8DF3425E}"/>
              </a:ext>
            </a:extLst>
          </p:cNvPr>
          <p:cNvSpPr>
            <a:spLocks noChangeAspect="1"/>
          </p:cNvSpPr>
          <p:nvPr userDrawn="1"/>
        </p:nvSpPr>
        <p:spPr>
          <a:xfrm>
            <a:off x="5285085" y="2203985"/>
            <a:ext cx="701633" cy="701633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>
              <a:solidFill>
                <a:schemeClr val="accent2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B41A56-D985-B347-A331-88482A0C3ECA}"/>
              </a:ext>
            </a:extLst>
          </p:cNvPr>
          <p:cNvSpPr>
            <a:spLocks noChangeAspect="1"/>
          </p:cNvSpPr>
          <p:nvPr userDrawn="1"/>
        </p:nvSpPr>
        <p:spPr>
          <a:xfrm>
            <a:off x="7351010" y="2203985"/>
            <a:ext cx="701633" cy="701633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>
              <a:solidFill>
                <a:schemeClr val="accent2"/>
              </a:solidFill>
            </a:endParaRP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03644523-6980-DA41-93FC-BF8412BC85FF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141000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</a:t>
            </a:r>
            <a:endParaRPr lang="en-US" dirty="0"/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1A12DAC-0FCA-4E48-80EB-15777F829962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3247777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</a:t>
            </a:r>
            <a:endParaRPr lang="en-US" dirty="0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F23B3483-B3DE-8643-B009-888DE15E0F34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5354555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</a:t>
            </a:r>
            <a:endParaRPr lang="en-US" dirty="0"/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BF6EA052-FF61-0140-8146-CFBABDD8F4D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7414091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4</a:t>
            </a:r>
            <a:endParaRPr lang="en-US" dirty="0"/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CBA0310A-366E-BA42-9B4D-4949C41FA67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596098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7A4B662B-1FF0-034B-8989-4A2C17E3362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2756493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40592E40-7170-8243-8AA0-B93F8768F72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4886744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.</a:t>
            </a:r>
            <a:endParaRPr lang="en-US" dirty="0"/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108DE1C6-60E3-4E48-B6A6-7B43FF181C90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6856221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3F1CB5DA-90D4-0A48-8303-BE924D03234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40348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B0BBA32-78F4-0347-87BA-AE03DD30F2F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647930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8F579D-432C-5F40-B3B2-AB456A95585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744360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2F3E6AF6-3426-7748-B16F-B64EA955386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818485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FBF4E53-48D7-AD46-BDC4-F631A4A314A9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7" name="Picture 26" descr="A close up of a blur&#10;&#10;Description automatically generated">
            <a:extLst>
              <a:ext uri="{FF2B5EF4-FFF2-40B4-BE49-F238E27FC236}">
                <a16:creationId xmlns:a16="http://schemas.microsoft.com/office/drawing/2014/main" id="{CCD4A24B-8CBF-0940-AB44-A9FE6FE9AA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739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3F1CB5DA-90D4-0A48-8303-BE924D03234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793853" y="3150202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B0BBA32-78F4-0347-87BA-AE03DD30F2F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3596845" y="3150202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8F579D-432C-5F40-B3B2-AB456A95585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6471752" y="3150202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052DBF4C-94D0-A848-A014-F513A10419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7390" y="1192677"/>
            <a:ext cx="1694094" cy="1694094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0E5081E9-F999-754F-84BD-5830C89F40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640381" y="1192677"/>
            <a:ext cx="1694094" cy="1694094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010A37B2-167B-8F4A-8C28-E43D0BD7604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515288" y="1192677"/>
            <a:ext cx="1694094" cy="1694094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3" name="Text Placeholder 13">
            <a:extLst>
              <a:ext uri="{FF2B5EF4-FFF2-40B4-BE49-F238E27FC236}">
                <a16:creationId xmlns:a16="http://schemas.microsoft.com/office/drawing/2014/main" id="{55359AF1-F786-6F4D-B334-39AAFF9CC44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793853" y="3689814"/>
            <a:ext cx="1781165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8CC5F0D4-79AF-7344-8EB9-74BA0E55EDED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3583094" y="3689814"/>
            <a:ext cx="1781165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45" name="Text Placeholder 13">
            <a:extLst>
              <a:ext uri="{FF2B5EF4-FFF2-40B4-BE49-F238E27FC236}">
                <a16:creationId xmlns:a16="http://schemas.microsoft.com/office/drawing/2014/main" id="{4D06033C-BFDE-CB46-880E-D0DCA45E443C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6464876" y="3689814"/>
            <a:ext cx="1781165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31834C-F18A-A141-ACB1-DC148D8D1776}"/>
              </a:ext>
            </a:extLst>
          </p:cNvPr>
          <p:cNvCxnSpPr/>
          <p:nvPr userDrawn="1"/>
        </p:nvCxnSpPr>
        <p:spPr>
          <a:xfrm>
            <a:off x="3073209" y="1134406"/>
            <a:ext cx="0" cy="32860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D61EFA8-AC4D-4D4E-B6D2-A4880DE5050F}"/>
              </a:ext>
            </a:extLst>
          </p:cNvPr>
          <p:cNvCxnSpPr/>
          <p:nvPr userDrawn="1"/>
        </p:nvCxnSpPr>
        <p:spPr>
          <a:xfrm>
            <a:off x="5898911" y="1134406"/>
            <a:ext cx="0" cy="32860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btitle 2">
            <a:extLst>
              <a:ext uri="{FF2B5EF4-FFF2-40B4-BE49-F238E27FC236}">
                <a16:creationId xmlns:a16="http://schemas.microsoft.com/office/drawing/2014/main" id="{C07058D1-D897-9147-ABC7-569822DC45B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4" name="Picture 23" descr="A close up of a blur&#10;&#10;Description automatically generated">
            <a:extLst>
              <a:ext uri="{FF2B5EF4-FFF2-40B4-BE49-F238E27FC236}">
                <a16:creationId xmlns:a16="http://schemas.microsoft.com/office/drawing/2014/main" id="{A7736AA5-9EB7-8448-A971-B28CF750FF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080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88197DB-7D04-E04D-9563-248984C3DD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3158837" y="-1"/>
            <a:ext cx="2486648" cy="84307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5580210" y="0"/>
            <a:ext cx="3571539" cy="5158997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635929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65113"/>
            <a:ext cx="4570655" cy="30051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68533"/>
            <a:ext cx="457065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214909" y="1349294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199411" y="682422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14909" y="2684548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99411" y="2017676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14909" y="4067515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199411" y="3400643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4204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5580210" y="0"/>
            <a:ext cx="3571539" cy="515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635929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67191"/>
            <a:ext cx="4570655" cy="284352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0611"/>
            <a:ext cx="457065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214909" y="1349294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199411" y="682422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14909" y="2684548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99411" y="2017676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14909" y="4067515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199411" y="3400643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5487647-ED79-DB4F-B382-EA2CBFB208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3158837" y="-1"/>
            <a:ext cx="2486648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498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5580210" y="0"/>
            <a:ext cx="3571539" cy="51589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635929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67191"/>
            <a:ext cx="4570655" cy="301631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0611"/>
            <a:ext cx="457065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214909" y="1349294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199411" y="682422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14909" y="2684548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99411" y="2017676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14909" y="4067515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199411" y="3400643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4870CAD-469B-C240-B469-7B406A0E9D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3158837" y="-1"/>
            <a:ext cx="2486648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031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170431"/>
            <a:ext cx="9144000" cy="36562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4050205" y="642605"/>
            <a:ext cx="1043591" cy="1043591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3922619" y="806220"/>
            <a:ext cx="1298763" cy="784565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6000" b="1" dirty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6000" b="1" spc="267" dirty="0">
              <a:solidFill>
                <a:schemeClr val="accent2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6568F04-962B-5A4A-B565-9A982EDA823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89304" y="2084254"/>
            <a:ext cx="6565392" cy="177872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000" b="0" spc="5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6F6025C-0E7C-EF47-8EAB-C18E3395A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5414029" y="0"/>
            <a:ext cx="3729971" cy="117043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8B09874-F511-C041-A37A-E6F9BE85D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186" y="0"/>
            <a:ext cx="3729971" cy="11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2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58DB1ED-72BF-EA41-9B5C-D4666983E0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714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170431"/>
            <a:ext cx="9144000" cy="36562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4050205" y="642605"/>
            <a:ext cx="1043591" cy="1043591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3922619" y="806220"/>
            <a:ext cx="1298763" cy="784565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6000" b="1" dirty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6000" b="1" spc="267" dirty="0">
              <a:solidFill>
                <a:schemeClr val="accent1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6568F04-962B-5A4A-B565-9A982EDA823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89304" y="2084254"/>
            <a:ext cx="6565392" cy="177872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000" b="0" spc="5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</a:t>
            </a:r>
            <a:endParaRPr lang="en-US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661A1D0-8BA8-8B40-A4DE-7504BC6F2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5414029" y="0"/>
            <a:ext cx="3729971" cy="1170430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19326699-BC9E-D349-B20D-C08E784949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186" y="0"/>
            <a:ext cx="3729971" cy="11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431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170431"/>
            <a:ext cx="9144000" cy="3656207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4050205" y="642605"/>
            <a:ext cx="1043591" cy="1043591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3922619" y="806220"/>
            <a:ext cx="1298763" cy="784565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6000" b="1" dirty="0">
                <a:solidFill>
                  <a:srgbClr val="FCBF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6000" b="1" spc="267" dirty="0">
              <a:solidFill>
                <a:srgbClr val="FCBF00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46523221-A5B4-D549-9C38-E7D1C6CF04E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89304" y="2084254"/>
            <a:ext cx="6565392" cy="177872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000" b="0" spc="5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C351FAE0-969F-7E46-8065-71050F5F55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5414029" y="0"/>
            <a:ext cx="3729971" cy="117043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B0A8DCF1-A2AC-664B-8994-589F930A88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186" y="0"/>
            <a:ext cx="3729971" cy="11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140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201FA4F6-B5BE-334E-A511-94E1F794690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6" y="1760346"/>
            <a:ext cx="3927474" cy="25447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600" b="0" spc="10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Nunc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sagittis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in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tortor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a,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scelerisque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feugiat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57915" y="1288544"/>
            <a:ext cx="3927474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3C222C4-4671-3442-B113-7AE1EA5788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634521" y="1288544"/>
            <a:ext cx="2851562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FD905B4E-8485-F34F-83B4-6E125AB7D78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5634038" y="1760345"/>
            <a:ext cx="2852737" cy="254476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9EB374CA-797B-6342-97B6-9AEE6DFB7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D4A7C7F-A014-4E4D-B855-3B540C0E26CC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08CD0A-9E75-3945-80AC-79712DE03F3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1AF2613F-BB85-214F-B962-B0768D645440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9" name="Picture 18" descr="A close up of a blur&#10;&#10;Description automatically generated">
            <a:extLst>
              <a:ext uri="{FF2B5EF4-FFF2-40B4-BE49-F238E27FC236}">
                <a16:creationId xmlns:a16="http://schemas.microsoft.com/office/drawing/2014/main" id="{150F6721-0FB9-2840-8E9A-6144509D47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807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3C222C4-4671-3442-B113-7AE1EA5788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6051" y="1304240"/>
            <a:ext cx="2271643" cy="26138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FD905B4E-8485-F34F-83B4-6E125AB7D78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85569" y="1717677"/>
            <a:ext cx="2272580" cy="202723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C086E815-54BD-2242-AB5B-87D39E2BB16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344240" y="1304240"/>
            <a:ext cx="2271643" cy="26138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22" name="Chart Placeholder 5">
            <a:extLst>
              <a:ext uri="{FF2B5EF4-FFF2-40B4-BE49-F238E27FC236}">
                <a16:creationId xmlns:a16="http://schemas.microsoft.com/office/drawing/2014/main" id="{058EB3A2-3317-E749-BB66-4C41B6555159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3343758" y="1717677"/>
            <a:ext cx="2272580" cy="202723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0B93F14F-2751-2F41-BFCE-C8A314D587BB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978147" y="1304240"/>
            <a:ext cx="2271643" cy="26138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25" name="Chart Placeholder 5">
            <a:extLst>
              <a:ext uri="{FF2B5EF4-FFF2-40B4-BE49-F238E27FC236}">
                <a16:creationId xmlns:a16="http://schemas.microsoft.com/office/drawing/2014/main" id="{AB950365-FCA7-B947-B2A1-CED34BADE508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5977665" y="1717677"/>
            <a:ext cx="2272580" cy="202723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486DBCAC-8E48-6F49-BF69-7C26056F7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80A9D33C-69CD-CE4E-B501-9301FEEAC82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4291078-3A46-1549-923E-11FF35A365FB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18F7B030-4370-C943-926A-5E8F191E8FB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906544"/>
            <a:ext cx="7605265" cy="691850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i="1" spc="1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Lorem ipsum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68E4310-14F3-6642-B728-F2AF40F6A97D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6" name="Picture 15" descr="A close up of a blur&#10;&#10;Description automatically generated">
            <a:extLst>
              <a:ext uri="{FF2B5EF4-FFF2-40B4-BE49-F238E27FC236}">
                <a16:creationId xmlns:a16="http://schemas.microsoft.com/office/drawing/2014/main" id="{40FC3894-8917-F348-B7F9-8C737F698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774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496746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848819"/>
            <a:ext cx="3984625" cy="3935966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ED4AEAA-5263-0343-93C6-B427EDDE3695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1" name="Picture 10" descr="A close up of a blur&#10;&#10;Description automatically generated">
            <a:extLst>
              <a:ext uri="{FF2B5EF4-FFF2-40B4-BE49-F238E27FC236}">
                <a16:creationId xmlns:a16="http://schemas.microsoft.com/office/drawing/2014/main" id="{E35ED30A-8CAB-4D4E-AAF3-4095E97A1B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575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38D0E75B-EC6B-BA4B-88EE-326E3A13D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859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EFCECD03-CFA9-444F-93BD-EF42E09D92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340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CC2ACBD8-10AB-0344-953A-0E0C5466D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309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05BEC2FC-053B-614A-AFC7-81E45506B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655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E124703-1E07-B246-8FFD-2262FA92FB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12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4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A2C41977-75CA-2741-A231-4FCA9DE025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965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3E93450-F43D-BC41-9294-9FE4F19A44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64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EE2C993-BB4E-D14B-BBB5-530D3520E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30C44C-65C4-AF4D-90F3-F2B0DB67D4E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BBBD226B-761E-F942-A52F-1EFAEAAE2A8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7229BC6-11BC-3545-A108-130F7E9BA372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2" name="Picture 11" descr="A close up of a blur&#10;&#10;Description automatically generated">
            <a:extLst>
              <a:ext uri="{FF2B5EF4-FFF2-40B4-BE49-F238E27FC236}">
                <a16:creationId xmlns:a16="http://schemas.microsoft.com/office/drawing/2014/main" id="{24D897A8-E5D5-3344-AA6F-C64283C286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446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23E43F2-CB1C-F243-8D57-19E1972A53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3143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EF0D4-5A4F-4CA3-815C-00B7D603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2C660-C322-4D60-B12C-BC25E347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A028D-F3A9-41D7-B152-7132EC1B6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D937A-B4B1-426E-81A9-2CEB5B719E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272" y="4767263"/>
            <a:ext cx="800100" cy="281776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495973EE-5823-4A3C-AFA6-B39521E557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4699248"/>
            <a:ext cx="409741" cy="40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048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4CC36-4E7C-4FE6-9630-66DF73659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A68998-4DA3-4F1A-8121-AC41A6F09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BB28B-1E4E-49E0-A538-73216EB38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84AE6-CD1E-41D4-9928-4D3F675F8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A5D3E-5571-48B6-B2A3-ADACEE9E0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94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040BB8B-7F3B-2F49-A577-E63875F1BB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82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4D9F7175-C738-1444-9A14-3AEFC87648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35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ffol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5ECC471-2A51-7547-8473-2D2014795CEA}"/>
              </a:ext>
            </a:extLst>
          </p:cNvPr>
          <p:cNvCxnSpPr>
            <a:cxnSpLocks/>
          </p:cNvCxnSpPr>
          <p:nvPr userDrawn="1"/>
        </p:nvCxnSpPr>
        <p:spPr>
          <a:xfrm>
            <a:off x="985345" y="1380297"/>
            <a:ext cx="0" cy="2849364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B7E554B5-9D07-6C4C-B476-CC6316251E7F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3819453"/>
            <a:ext cx="527636" cy="52763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0ACCEBD-84E4-F649-A7CE-D6D90853007F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2095756"/>
            <a:ext cx="527636" cy="5276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2C48736-2BC0-6940-B13C-2ECDF6D5FC5D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2957605"/>
            <a:ext cx="527636" cy="52763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282EA5-2EFC-7B4A-A36D-C4083B906F5C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1233907"/>
            <a:ext cx="527636" cy="5276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B6021FF-72A3-1E41-98AF-D78181966657}"/>
              </a:ext>
            </a:extLst>
          </p:cNvPr>
          <p:cNvSpPr>
            <a:spLocks noChangeAspect="1"/>
          </p:cNvSpPr>
          <p:nvPr userDrawn="1"/>
        </p:nvSpPr>
        <p:spPr>
          <a:xfrm>
            <a:off x="751988" y="1300250"/>
            <a:ext cx="466714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9B5867-FE0B-9E41-9D1D-2CEFA0FC6F63}"/>
              </a:ext>
            </a:extLst>
          </p:cNvPr>
          <p:cNvSpPr>
            <a:spLocks noChangeAspect="1"/>
          </p:cNvSpPr>
          <p:nvPr userDrawn="1"/>
        </p:nvSpPr>
        <p:spPr>
          <a:xfrm>
            <a:off x="774360" y="2151136"/>
            <a:ext cx="42197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6442BF-9DAE-3B40-A8AA-1275B68935E6}"/>
              </a:ext>
            </a:extLst>
          </p:cNvPr>
          <p:cNvSpPr>
            <a:spLocks noChangeAspect="1"/>
          </p:cNvSpPr>
          <p:nvPr userDrawn="1"/>
        </p:nvSpPr>
        <p:spPr>
          <a:xfrm>
            <a:off x="774360" y="3020574"/>
            <a:ext cx="42197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199F38-25EF-CD4B-BB9F-815101B1CEB6}"/>
              </a:ext>
            </a:extLst>
          </p:cNvPr>
          <p:cNvSpPr>
            <a:spLocks noChangeAspect="1"/>
          </p:cNvSpPr>
          <p:nvPr userDrawn="1"/>
        </p:nvSpPr>
        <p:spPr>
          <a:xfrm>
            <a:off x="755550" y="3879851"/>
            <a:ext cx="459590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A101EE-478B-174D-909D-53FB50335D5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Scaffolding Slide</a:t>
            </a:r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4613BBC6-7E9F-8248-85D1-C79FAC8530B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587083" y="1357506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One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6E8AE2CC-7BE6-7D40-805A-1DECB577D42D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587083" y="2219355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Two</a:t>
            </a:r>
            <a:endParaRPr lang="en-US" dirty="0"/>
          </a:p>
        </p:txBody>
      </p:sp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300E8204-C395-8C4E-AA8E-DE72D608243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587083" y="3081204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Three</a:t>
            </a:r>
            <a:endParaRPr lang="en-US" dirty="0"/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11705AEA-F819-4D4C-B464-0D1D21FA1006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587083" y="3943052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Four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997A79DD-79F8-7941-B0FB-EF72C69078F9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D305D53-8F6C-BE46-B448-4487F57E9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47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47189" y="1344299"/>
            <a:ext cx="4897625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201218" y="1198606"/>
            <a:ext cx="0" cy="3068626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3521040"/>
            <a:ext cx="2365370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1" spc="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8390" y="3947799"/>
            <a:ext cx="2361506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0447" y="1381313"/>
            <a:ext cx="1828800" cy="18288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6500" y="1808047"/>
            <a:ext cx="4899025" cy="2492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427091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07E2186-FA40-3F47-A8C8-931EDF6F00A7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3" name="Picture 2" descr="A close up of a blur&#10;&#10;Description automatically generated">
            <a:extLst>
              <a:ext uri="{FF2B5EF4-FFF2-40B4-BE49-F238E27FC236}">
                <a16:creationId xmlns:a16="http://schemas.microsoft.com/office/drawing/2014/main" id="{45B55F6A-11FC-354C-AE4E-0C1B35355A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74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47189" y="1344299"/>
            <a:ext cx="4897625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201218" y="1198606"/>
            <a:ext cx="0" cy="3068626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3521040"/>
            <a:ext cx="2365370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1" spc="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8390" y="3947799"/>
            <a:ext cx="2361506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0447" y="1381313"/>
            <a:ext cx="1828800" cy="18288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6500" y="1808047"/>
            <a:ext cx="4899025" cy="2492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427091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3B79738-B12C-EA49-953E-EC3C07B5EF9F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6" name="Picture 25" descr="A close up of a blur&#10;&#10;Description automatically generated">
            <a:extLst>
              <a:ext uri="{FF2B5EF4-FFF2-40B4-BE49-F238E27FC236}">
                <a16:creationId xmlns:a16="http://schemas.microsoft.com/office/drawing/2014/main" id="{4E8012AA-983B-1B4B-B1D5-07F6D6DBF9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532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36.xml"/><Relationship Id="rId42" Type="http://schemas.openxmlformats.org/officeDocument/2006/relationships/slideLayout" Target="../slideLayouts/slideLayout44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29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2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36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33.xml"/><Relationship Id="rId44" Type="http://schemas.openxmlformats.org/officeDocument/2006/relationships/image" Target="../media/image4.emf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7.xml"/><Relationship Id="rId43" Type="http://schemas.openxmlformats.org/officeDocument/2006/relationships/theme" Target="../theme/theme3.xml"/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861443-4676-4A4B-BCD5-4209EEE2084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0B949A-2D77-F242-AB74-AD28ED71C2C2}"/>
              </a:ext>
            </a:extLst>
          </p:cNvPr>
          <p:cNvSpPr txBox="1"/>
          <p:nvPr userDrawn="1"/>
        </p:nvSpPr>
        <p:spPr>
          <a:xfrm>
            <a:off x="367645" y="4543720"/>
            <a:ext cx="6136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spc="200" baseline="0" dirty="0">
                <a:solidFill>
                  <a:schemeClr val="bg1"/>
                </a:solidFill>
              </a:rPr>
              <a:t>VIRTUALCONFERENCE // NOVEMBER2020 // PRESENTED BY EPAM</a:t>
            </a:r>
            <a:endParaRPr lang="en-HU" sz="1000" b="1" spc="200" baseline="0" dirty="0">
              <a:solidFill>
                <a:schemeClr val="bg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F70B37E-DD8F-F249-AB20-6C06129A64AB}"/>
              </a:ext>
            </a:extLst>
          </p:cNvPr>
          <p:cNvCxnSpPr/>
          <p:nvPr userDrawn="1"/>
        </p:nvCxnSpPr>
        <p:spPr>
          <a:xfrm>
            <a:off x="405352" y="4374037"/>
            <a:ext cx="193249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0192D84D-4211-3747-8F43-70D9C214E7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44" y="613982"/>
            <a:ext cx="3436259" cy="2947379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1B79965-48FC-8048-A01F-8B412F43B3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2"/>
          <a:stretch/>
        </p:blipFill>
        <p:spPr>
          <a:xfrm>
            <a:off x="4645201" y="0"/>
            <a:ext cx="44988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861443-4676-4A4B-BCD5-4209EEE2084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0B949A-2D77-F242-AB74-AD28ED71C2C2}"/>
              </a:ext>
            </a:extLst>
          </p:cNvPr>
          <p:cNvSpPr txBox="1"/>
          <p:nvPr userDrawn="1"/>
        </p:nvSpPr>
        <p:spPr>
          <a:xfrm>
            <a:off x="367645" y="4543720"/>
            <a:ext cx="6136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spc="200" baseline="0" dirty="0">
                <a:solidFill>
                  <a:schemeClr val="bg1"/>
                </a:solidFill>
              </a:rPr>
              <a:t>VIRTUALCONFERENCE // NOVEMBER2020 // PRESENTED BY EPAM</a:t>
            </a:r>
            <a:endParaRPr lang="en-HU" sz="1000" b="1" spc="200" baseline="0" dirty="0">
              <a:solidFill>
                <a:schemeClr val="bg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F70B37E-DD8F-F249-AB20-6C06129A64AB}"/>
              </a:ext>
            </a:extLst>
          </p:cNvPr>
          <p:cNvCxnSpPr/>
          <p:nvPr userDrawn="1"/>
        </p:nvCxnSpPr>
        <p:spPr>
          <a:xfrm>
            <a:off x="405352" y="4374037"/>
            <a:ext cx="193249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14EA397-D291-AF42-B0E3-B4CBDE7EFB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2"/>
          <a:stretch/>
        </p:blipFill>
        <p:spPr>
          <a:xfrm>
            <a:off x="4645201" y="0"/>
            <a:ext cx="44988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0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2F9A48-0400-5C4B-B6C9-422E5E6BF707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9F480F-22BC-B74D-B2D5-804C8A68D8A8}"/>
              </a:ext>
            </a:extLst>
          </p:cNvPr>
          <p:cNvCxnSpPr/>
          <p:nvPr userDrawn="1"/>
        </p:nvCxnSpPr>
        <p:spPr>
          <a:xfrm>
            <a:off x="242316" y="4800600"/>
            <a:ext cx="86593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352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46" r:id="rId2"/>
    <p:sldLayoutId id="2147483747" r:id="rId3"/>
    <p:sldLayoutId id="2147483748" r:id="rId4"/>
    <p:sldLayoutId id="2147483715" r:id="rId5"/>
    <p:sldLayoutId id="2147483703" r:id="rId6"/>
    <p:sldLayoutId id="2147483737" r:id="rId7"/>
    <p:sldLayoutId id="2147483738" r:id="rId8"/>
    <p:sldLayoutId id="2147483680" r:id="rId9"/>
    <p:sldLayoutId id="2147483742" r:id="rId10"/>
    <p:sldLayoutId id="2147483743" r:id="rId11"/>
    <p:sldLayoutId id="2147483726" r:id="rId12"/>
    <p:sldLayoutId id="2147483716" r:id="rId13"/>
    <p:sldLayoutId id="2147483732" r:id="rId14"/>
    <p:sldLayoutId id="2147483731" r:id="rId15"/>
    <p:sldLayoutId id="2147483719" r:id="rId16"/>
    <p:sldLayoutId id="2147483733" r:id="rId17"/>
    <p:sldLayoutId id="2147483734" r:id="rId18"/>
    <p:sldLayoutId id="2147483720" r:id="rId19"/>
    <p:sldLayoutId id="2147483735" r:id="rId20"/>
    <p:sldLayoutId id="2147483736" r:id="rId21"/>
    <p:sldLayoutId id="2147483721" r:id="rId22"/>
    <p:sldLayoutId id="2147483741" r:id="rId23"/>
    <p:sldLayoutId id="2147483718" r:id="rId24"/>
    <p:sldLayoutId id="2147483722" r:id="rId25"/>
    <p:sldLayoutId id="2147483723" r:id="rId26"/>
    <p:sldLayoutId id="2147483691" r:id="rId27"/>
    <p:sldLayoutId id="2147483724" r:id="rId28"/>
    <p:sldLayoutId id="2147483725" r:id="rId29"/>
    <p:sldLayoutId id="2147483707" r:id="rId30"/>
    <p:sldLayoutId id="2147483708" r:id="rId31"/>
    <p:sldLayoutId id="2147483699" r:id="rId32"/>
    <p:sldLayoutId id="2147483728" r:id="rId33"/>
    <p:sldLayoutId id="2147483739" r:id="rId34"/>
    <p:sldLayoutId id="2147483740" r:id="rId35"/>
    <p:sldLayoutId id="2147483729" r:id="rId36"/>
    <p:sldLayoutId id="2147483744" r:id="rId37"/>
    <p:sldLayoutId id="2147483745" r:id="rId38"/>
    <p:sldLayoutId id="2147483709" r:id="rId39"/>
    <p:sldLayoutId id="2147483690" r:id="rId40"/>
    <p:sldLayoutId id="2147483749" r:id="rId41"/>
    <p:sldLayoutId id="2147483750" r:id="rId4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000" kern="1200" cap="none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ts val="16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orient="horz" pos="338" userDrawn="1">
          <p15:clr>
            <a:srgbClr val="F26B43"/>
          </p15:clr>
        </p15:guide>
        <p15:guide id="3" orient="horz" pos="680" userDrawn="1">
          <p15:clr>
            <a:srgbClr val="F26B43"/>
          </p15:clr>
        </p15:guide>
        <p15:guide id="4" orient="horz" pos="2820" userDrawn="1">
          <p15:clr>
            <a:srgbClr val="F26B43"/>
          </p15:clr>
        </p15:guide>
        <p15:guide id="5" pos="226" userDrawn="1">
          <p15:clr>
            <a:srgbClr val="F26B43"/>
          </p15:clr>
        </p15:guide>
        <p15:guide id="6" pos="5535" userDrawn="1">
          <p15:clr>
            <a:srgbClr val="F26B43"/>
          </p15:clr>
        </p15:guide>
        <p15:guide id="7" orient="horz" pos="896" userDrawn="1">
          <p15:clr>
            <a:srgbClr val="F26B43"/>
          </p15:clr>
        </p15:guide>
        <p15:guide id="8" pos="2736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orient="horz" pos="3036" userDrawn="1">
          <p15:clr>
            <a:srgbClr val="F26B43"/>
          </p15:clr>
        </p15:guide>
        <p15:guide id="11" orient="horz" pos="3084" userDrawn="1">
          <p15:clr>
            <a:srgbClr val="F26B43"/>
          </p15:clr>
        </p15:guide>
        <p15:guide id="12" orient="horz" pos="31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3751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0FBE440-436F-429D-8650-1EC97C7C461A}"/>
              </a:ext>
            </a:extLst>
          </p:cNvPr>
          <p:cNvGrpSpPr/>
          <p:nvPr/>
        </p:nvGrpSpPr>
        <p:grpSpPr>
          <a:xfrm>
            <a:off x="2775583" y="779040"/>
            <a:ext cx="3592835" cy="1792711"/>
            <a:chOff x="498110" y="4175358"/>
            <a:chExt cx="4790446" cy="2390281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ABCE34E-E8AE-4AFE-A112-7FBA1969462C}"/>
                </a:ext>
              </a:extLst>
            </p:cNvPr>
            <p:cNvSpPr/>
            <p:nvPr/>
          </p:nvSpPr>
          <p:spPr>
            <a:xfrm>
              <a:off x="498110" y="4175358"/>
              <a:ext cx="4790446" cy="2390281"/>
            </a:xfrm>
            <a:prstGeom prst="rightArrow">
              <a:avLst>
                <a:gd name="adj1" fmla="val 61158"/>
                <a:gd name="adj2" fmla="val 50000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CA8E62-8C58-4335-8FE0-946AFCB41A29}"/>
                </a:ext>
              </a:extLst>
            </p:cNvPr>
            <p:cNvSpPr txBox="1"/>
            <p:nvPr/>
          </p:nvSpPr>
          <p:spPr>
            <a:xfrm>
              <a:off x="3074874" y="4509115"/>
              <a:ext cx="895511" cy="1892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625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!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984F4D-A722-4E54-81A5-7A71282C8A7A}"/>
                </a:ext>
              </a:extLst>
            </p:cNvPr>
            <p:cNvSpPr txBox="1"/>
            <p:nvPr/>
          </p:nvSpPr>
          <p:spPr>
            <a:xfrm>
              <a:off x="1063457" y="5113041"/>
              <a:ext cx="2251704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ACTION</a:t>
              </a:r>
              <a:endParaRPr lang="en-US" sz="21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7A8B28D-7B0D-4676-B8F4-F4D2878733A6}"/>
              </a:ext>
            </a:extLst>
          </p:cNvPr>
          <p:cNvSpPr txBox="1"/>
          <p:nvPr/>
        </p:nvSpPr>
        <p:spPr>
          <a:xfrm rot="20699383">
            <a:off x="536067" y="3137340"/>
            <a:ext cx="1882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RESTART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893DC1-6615-4A39-8269-223B1D175208}"/>
              </a:ext>
            </a:extLst>
          </p:cNvPr>
          <p:cNvSpPr txBox="1"/>
          <p:nvPr/>
        </p:nvSpPr>
        <p:spPr>
          <a:xfrm rot="19969067">
            <a:off x="3179404" y="3193200"/>
            <a:ext cx="18828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TRAFFIC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SHAPING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3B0DCD-B760-4516-8D91-9C27650051B8}"/>
              </a:ext>
            </a:extLst>
          </p:cNvPr>
          <p:cNvSpPr txBox="1"/>
          <p:nvPr/>
        </p:nvSpPr>
        <p:spPr>
          <a:xfrm rot="502357">
            <a:off x="1067811" y="4047871"/>
            <a:ext cx="2249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ALERTING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E99C8D-B7B5-4816-8948-80097FC13806}"/>
              </a:ext>
            </a:extLst>
          </p:cNvPr>
          <p:cNvSpPr txBox="1"/>
          <p:nvPr/>
        </p:nvSpPr>
        <p:spPr>
          <a:xfrm rot="21241136">
            <a:off x="4673147" y="4109276"/>
            <a:ext cx="2249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SCALING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D5D04-9A8A-4EBF-8A57-C6B5A338875F}"/>
              </a:ext>
            </a:extLst>
          </p:cNvPr>
          <p:cNvSpPr txBox="1"/>
          <p:nvPr/>
        </p:nvSpPr>
        <p:spPr>
          <a:xfrm rot="1644811">
            <a:off x="5497233" y="3372838"/>
            <a:ext cx="3230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DEPLOYMENTS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490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386591" y="883645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E1381C8-7D90-4C15-9F02-F29BC031E175}"/>
              </a:ext>
            </a:extLst>
          </p:cNvPr>
          <p:cNvGrpSpPr/>
          <p:nvPr/>
        </p:nvGrpSpPr>
        <p:grpSpPr>
          <a:xfrm>
            <a:off x="542925" y="488772"/>
            <a:ext cx="3535911" cy="4347547"/>
            <a:chOff x="4162121" y="842196"/>
            <a:chExt cx="2962252" cy="36579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1" y="2677855"/>
              <a:ext cx="1949179" cy="1822263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Speech Bubble: Oval 16">
              <a:extLst>
                <a:ext uri="{FF2B5EF4-FFF2-40B4-BE49-F238E27FC236}">
                  <a16:creationId xmlns:a16="http://schemas.microsoft.com/office/drawing/2014/main" id="{7F7ABC65-F3EC-42A2-890F-1E7CBF425837}"/>
                </a:ext>
              </a:extLst>
            </p:cNvPr>
            <p:cNvSpPr/>
            <p:nvPr/>
          </p:nvSpPr>
          <p:spPr>
            <a:xfrm>
              <a:off x="4555163" y="842196"/>
              <a:ext cx="2569210" cy="1586242"/>
            </a:xfrm>
            <a:custGeom>
              <a:avLst/>
              <a:gdLst>
                <a:gd name="connsiteX0" fmla="*/ 749361 w 2569210"/>
                <a:gd name="connsiteY0" fmla="*/ 1784522 h 1586242"/>
                <a:gd name="connsiteX1" fmla="*/ 653310 w 2569210"/>
                <a:gd name="connsiteY1" fmla="*/ 1483863 h 1586242"/>
                <a:gd name="connsiteX2" fmla="*/ 431505 w 2569210"/>
                <a:gd name="connsiteY2" fmla="*/ 200145 h 1586242"/>
                <a:gd name="connsiteX3" fmla="*/ 1672817 w 2569210"/>
                <a:gd name="connsiteY3" fmla="*/ 37084 h 1586242"/>
                <a:gd name="connsiteX4" fmla="*/ 2398056 w 2569210"/>
                <a:gd name="connsiteY4" fmla="*/ 1188662 h 1586242"/>
                <a:gd name="connsiteX5" fmla="*/ 1118382 w 2569210"/>
                <a:gd name="connsiteY5" fmla="*/ 1579574 h 1586242"/>
                <a:gd name="connsiteX6" fmla="*/ 749361 w 2569210"/>
                <a:gd name="connsiteY6" fmla="*/ 1784522 h 158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9210" h="1586242" fill="none" extrusionOk="0">
                  <a:moveTo>
                    <a:pt x="749361" y="1784522"/>
                  </a:moveTo>
                  <a:cubicBezTo>
                    <a:pt x="731293" y="1697311"/>
                    <a:pt x="698641" y="1634430"/>
                    <a:pt x="653310" y="1483863"/>
                  </a:cubicBezTo>
                  <a:cubicBezTo>
                    <a:pt x="-88120" y="1197340"/>
                    <a:pt x="-260812" y="670102"/>
                    <a:pt x="431505" y="200145"/>
                  </a:cubicBezTo>
                  <a:cubicBezTo>
                    <a:pt x="785744" y="-5042"/>
                    <a:pt x="1139743" y="-82426"/>
                    <a:pt x="1672817" y="37084"/>
                  </a:cubicBezTo>
                  <a:cubicBezTo>
                    <a:pt x="2463020" y="302197"/>
                    <a:pt x="2790535" y="703396"/>
                    <a:pt x="2398056" y="1188662"/>
                  </a:cubicBezTo>
                  <a:cubicBezTo>
                    <a:pt x="2200063" y="1362261"/>
                    <a:pt x="1655066" y="1523038"/>
                    <a:pt x="1118382" y="1579574"/>
                  </a:cubicBezTo>
                  <a:cubicBezTo>
                    <a:pt x="987529" y="1659447"/>
                    <a:pt x="853570" y="1750477"/>
                    <a:pt x="749361" y="1784522"/>
                  </a:cubicBezTo>
                  <a:close/>
                </a:path>
                <a:path w="2569210" h="1586242" stroke="0" extrusionOk="0">
                  <a:moveTo>
                    <a:pt x="749361" y="1784522"/>
                  </a:moveTo>
                  <a:cubicBezTo>
                    <a:pt x="712207" y="1647285"/>
                    <a:pt x="680492" y="1616594"/>
                    <a:pt x="653310" y="1483863"/>
                  </a:cubicBezTo>
                  <a:cubicBezTo>
                    <a:pt x="-106420" y="1344217"/>
                    <a:pt x="-107832" y="646259"/>
                    <a:pt x="431505" y="200145"/>
                  </a:cubicBezTo>
                  <a:cubicBezTo>
                    <a:pt x="736441" y="-28133"/>
                    <a:pt x="1274502" y="-12655"/>
                    <a:pt x="1672817" y="37084"/>
                  </a:cubicBezTo>
                  <a:cubicBezTo>
                    <a:pt x="2491542" y="274088"/>
                    <a:pt x="2870163" y="785143"/>
                    <a:pt x="2398056" y="1188662"/>
                  </a:cubicBezTo>
                  <a:cubicBezTo>
                    <a:pt x="2099568" y="1399299"/>
                    <a:pt x="1701854" y="1589903"/>
                    <a:pt x="1118382" y="1579574"/>
                  </a:cubicBezTo>
                  <a:cubicBezTo>
                    <a:pt x="939343" y="1664686"/>
                    <a:pt x="859128" y="1736478"/>
                    <a:pt x="749361" y="1784522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201F1F"/>
              </a:solidFill>
              <a:extLst>
                <a:ext uri="{C807C97D-BFC1-408E-A445-0C87EB9F89A2}">
                  <ask:lineSketchStyleProps xmlns:ask="http://schemas.microsoft.com/office/drawing/2018/sketchyshapes" sd="4223926371">
                    <a:prstGeom prst="wedgeEllipseCallou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30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TELL?</a:t>
              </a:r>
            </a:p>
            <a:p>
              <a:pPr algn="ctr">
                <a:lnSpc>
                  <a:spcPct val="150000"/>
                </a:lnSpc>
              </a:pPr>
              <a:r>
                <a:rPr lang="en-US" sz="30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LIE?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6442610" y="512939"/>
            <a:ext cx="188289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N/A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4138814" y="1722944"/>
            <a:ext cx="279003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SHALLOW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6336126" y="2940852"/>
            <a:ext cx="24108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DEEP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4328404" y="3891072"/>
            <a:ext cx="24108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PASSIVE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45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7C9D314-2086-4540-B581-F67BF873AB26}"/>
              </a:ext>
            </a:extLst>
          </p:cNvPr>
          <p:cNvSpPr txBox="1"/>
          <p:nvPr/>
        </p:nvSpPr>
        <p:spPr>
          <a:xfrm>
            <a:off x="6491685" y="3069508"/>
            <a:ext cx="2157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DEFAULTS</a:t>
            </a:r>
            <a:endParaRPr lang="en-US" sz="21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89FB1-3004-4FD6-8CFE-126EB4761C94}"/>
              </a:ext>
            </a:extLst>
          </p:cNvPr>
          <p:cNvSpPr txBox="1"/>
          <p:nvPr/>
        </p:nvSpPr>
        <p:spPr>
          <a:xfrm>
            <a:off x="545663" y="1634818"/>
            <a:ext cx="1882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RETRIES</a:t>
            </a:r>
            <a:endParaRPr lang="en-US" sz="21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4D6A8A-9FBE-42E1-BF45-BE39B06A2947}"/>
              </a:ext>
            </a:extLst>
          </p:cNvPr>
          <p:cNvSpPr txBox="1"/>
          <p:nvPr/>
        </p:nvSpPr>
        <p:spPr>
          <a:xfrm>
            <a:off x="5751005" y="4099469"/>
            <a:ext cx="2331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FALLBACKS</a:t>
            </a:r>
            <a:endParaRPr lang="en-US" sz="21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BBB756-C8E8-4EB4-A7A7-959A64F5CCE2}"/>
              </a:ext>
            </a:extLst>
          </p:cNvPr>
          <p:cNvSpPr txBox="1"/>
          <p:nvPr/>
        </p:nvSpPr>
        <p:spPr>
          <a:xfrm>
            <a:off x="6441211" y="1559395"/>
            <a:ext cx="2157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CIRCUIT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BREAKER</a:t>
            </a:r>
            <a:endParaRPr lang="en-US" sz="21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F7C2D9-3E44-4421-8330-E4B4B182AE49}"/>
              </a:ext>
            </a:extLst>
          </p:cNvPr>
          <p:cNvSpPr txBox="1"/>
          <p:nvPr/>
        </p:nvSpPr>
        <p:spPr>
          <a:xfrm>
            <a:off x="893313" y="3892300"/>
            <a:ext cx="2195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TIMEOUTS</a:t>
            </a:r>
            <a:endParaRPr lang="en-US" sz="2100" b="1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F48E52-ED0F-4048-9E59-5F3D480E61D1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2647621" y="2872702"/>
            <a:ext cx="363285" cy="1675912"/>
          </a:xfrm>
          <a:prstGeom prst="curvedConnector2">
            <a:avLst/>
          </a:prstGeom>
          <a:ln w="76200">
            <a:solidFill>
              <a:srgbClr val="B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6">
            <a:extLst>
              <a:ext uri="{FF2B5EF4-FFF2-40B4-BE49-F238E27FC236}">
                <a16:creationId xmlns:a16="http://schemas.microsoft.com/office/drawing/2014/main" id="{E181EEA3-C99B-4DBB-A9BC-E179A1AC1053}"/>
              </a:ext>
            </a:extLst>
          </p:cNvPr>
          <p:cNvCxnSpPr>
            <a:cxnSpLocks/>
            <a:endCxn id="9" idx="3"/>
          </p:cNvCxnSpPr>
          <p:nvPr/>
        </p:nvCxnSpPr>
        <p:spPr>
          <a:xfrm rot="10800000">
            <a:off x="2428554" y="1957984"/>
            <a:ext cx="1538831" cy="1121762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6">
            <a:extLst>
              <a:ext uri="{FF2B5EF4-FFF2-40B4-BE49-F238E27FC236}">
                <a16:creationId xmlns:a16="http://schemas.microsoft.com/office/drawing/2014/main" id="{FBEC882C-97E7-4A6F-BF32-D974EA2BB47B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4902383" y="2159560"/>
            <a:ext cx="1538828" cy="836103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6">
            <a:extLst>
              <a:ext uri="{FF2B5EF4-FFF2-40B4-BE49-F238E27FC236}">
                <a16:creationId xmlns:a16="http://schemas.microsoft.com/office/drawing/2014/main" id="{9BBC8872-4026-4103-A083-140982699F30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051458" y="3392674"/>
            <a:ext cx="1440227" cy="1489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61D2A50F-2F37-4A22-8BA2-43EA5C1CFC14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721359" y="3762816"/>
            <a:ext cx="1029646" cy="659819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BE1381C8-7D90-4C15-9F02-F29BC031E175}"/>
              </a:ext>
            </a:extLst>
          </p:cNvPr>
          <p:cNvGrpSpPr/>
          <p:nvPr/>
        </p:nvGrpSpPr>
        <p:grpSpPr>
          <a:xfrm>
            <a:off x="3585802" y="974086"/>
            <a:ext cx="2657475" cy="3195329"/>
            <a:chOff x="4162121" y="842196"/>
            <a:chExt cx="2962252" cy="36579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1" y="2677855"/>
              <a:ext cx="1949179" cy="1822263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Speech Bubble: Oval 16">
              <a:extLst>
                <a:ext uri="{FF2B5EF4-FFF2-40B4-BE49-F238E27FC236}">
                  <a16:creationId xmlns:a16="http://schemas.microsoft.com/office/drawing/2014/main" id="{7F7ABC65-F3EC-42A2-890F-1E7CBF425837}"/>
                </a:ext>
              </a:extLst>
            </p:cNvPr>
            <p:cNvSpPr/>
            <p:nvPr/>
          </p:nvSpPr>
          <p:spPr>
            <a:xfrm>
              <a:off x="4555163" y="842196"/>
              <a:ext cx="2569210" cy="1586242"/>
            </a:xfrm>
            <a:custGeom>
              <a:avLst/>
              <a:gdLst>
                <a:gd name="connsiteX0" fmla="*/ 749361 w 2569210"/>
                <a:gd name="connsiteY0" fmla="*/ 1784522 h 1586242"/>
                <a:gd name="connsiteX1" fmla="*/ 653310 w 2569210"/>
                <a:gd name="connsiteY1" fmla="*/ 1483863 h 1586242"/>
                <a:gd name="connsiteX2" fmla="*/ 431505 w 2569210"/>
                <a:gd name="connsiteY2" fmla="*/ 200145 h 1586242"/>
                <a:gd name="connsiteX3" fmla="*/ 1672817 w 2569210"/>
                <a:gd name="connsiteY3" fmla="*/ 37084 h 1586242"/>
                <a:gd name="connsiteX4" fmla="*/ 2398056 w 2569210"/>
                <a:gd name="connsiteY4" fmla="*/ 1188662 h 1586242"/>
                <a:gd name="connsiteX5" fmla="*/ 1118382 w 2569210"/>
                <a:gd name="connsiteY5" fmla="*/ 1579574 h 1586242"/>
                <a:gd name="connsiteX6" fmla="*/ 749361 w 2569210"/>
                <a:gd name="connsiteY6" fmla="*/ 1784522 h 158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9210" h="1586242" fill="none" extrusionOk="0">
                  <a:moveTo>
                    <a:pt x="749361" y="1784522"/>
                  </a:moveTo>
                  <a:cubicBezTo>
                    <a:pt x="731293" y="1697311"/>
                    <a:pt x="698641" y="1634430"/>
                    <a:pt x="653310" y="1483863"/>
                  </a:cubicBezTo>
                  <a:cubicBezTo>
                    <a:pt x="-88120" y="1197340"/>
                    <a:pt x="-260812" y="670102"/>
                    <a:pt x="431505" y="200145"/>
                  </a:cubicBezTo>
                  <a:cubicBezTo>
                    <a:pt x="785744" y="-5042"/>
                    <a:pt x="1139743" y="-82426"/>
                    <a:pt x="1672817" y="37084"/>
                  </a:cubicBezTo>
                  <a:cubicBezTo>
                    <a:pt x="2463020" y="302197"/>
                    <a:pt x="2790535" y="703396"/>
                    <a:pt x="2398056" y="1188662"/>
                  </a:cubicBezTo>
                  <a:cubicBezTo>
                    <a:pt x="2200063" y="1362261"/>
                    <a:pt x="1655066" y="1523038"/>
                    <a:pt x="1118382" y="1579574"/>
                  </a:cubicBezTo>
                  <a:cubicBezTo>
                    <a:pt x="987529" y="1659447"/>
                    <a:pt x="853570" y="1750477"/>
                    <a:pt x="749361" y="1784522"/>
                  </a:cubicBezTo>
                  <a:close/>
                </a:path>
                <a:path w="2569210" h="1586242" stroke="0" extrusionOk="0">
                  <a:moveTo>
                    <a:pt x="749361" y="1784522"/>
                  </a:moveTo>
                  <a:cubicBezTo>
                    <a:pt x="712207" y="1647285"/>
                    <a:pt x="680492" y="1616594"/>
                    <a:pt x="653310" y="1483863"/>
                  </a:cubicBezTo>
                  <a:cubicBezTo>
                    <a:pt x="-106420" y="1344217"/>
                    <a:pt x="-107832" y="646259"/>
                    <a:pt x="431505" y="200145"/>
                  </a:cubicBezTo>
                  <a:cubicBezTo>
                    <a:pt x="736441" y="-28133"/>
                    <a:pt x="1274502" y="-12655"/>
                    <a:pt x="1672817" y="37084"/>
                  </a:cubicBezTo>
                  <a:cubicBezTo>
                    <a:pt x="2491542" y="274088"/>
                    <a:pt x="2870163" y="785143"/>
                    <a:pt x="2398056" y="1188662"/>
                  </a:cubicBezTo>
                  <a:cubicBezTo>
                    <a:pt x="2099568" y="1399299"/>
                    <a:pt x="1701854" y="1589903"/>
                    <a:pt x="1118382" y="1579574"/>
                  </a:cubicBezTo>
                  <a:cubicBezTo>
                    <a:pt x="939343" y="1664686"/>
                    <a:pt x="859128" y="1736478"/>
                    <a:pt x="749361" y="1784522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201F1F"/>
              </a:solidFill>
              <a:extLst>
                <a:ext uri="{C807C97D-BFC1-408E-A445-0C87EB9F89A2}">
                  <ask:lineSketchStyleProps xmlns:ask="http://schemas.microsoft.com/office/drawing/2018/sketchyshapes" sd="4223926371">
                    <a:prstGeom prst="wedgeEllipseCallou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21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TELL?</a:t>
              </a:r>
            </a:p>
            <a:p>
              <a:pPr algn="ctr">
                <a:lnSpc>
                  <a:spcPct val="150000"/>
                </a:lnSpc>
              </a:pPr>
              <a:r>
                <a:rPr lang="en-US" sz="21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LIE?</a:t>
              </a:r>
            </a:p>
          </p:txBody>
        </p:sp>
      </p:grpSp>
      <p:sp>
        <p:nvSpPr>
          <p:cNvPr id="52" name="&quot;Not Allowed&quot; Symbol 51">
            <a:extLst>
              <a:ext uri="{FF2B5EF4-FFF2-40B4-BE49-F238E27FC236}">
                <a16:creationId xmlns:a16="http://schemas.microsoft.com/office/drawing/2014/main" id="{CAA98833-B6E8-4D0C-A6F1-77841BD01B89}"/>
              </a:ext>
            </a:extLst>
          </p:cNvPr>
          <p:cNvSpPr/>
          <p:nvPr/>
        </p:nvSpPr>
        <p:spPr>
          <a:xfrm>
            <a:off x="2902298" y="2154179"/>
            <a:ext cx="531924" cy="514953"/>
          </a:xfrm>
          <a:prstGeom prst="noSmoking">
            <a:avLst>
              <a:gd name="adj" fmla="val 8559"/>
            </a:avLst>
          </a:prstGeom>
          <a:solidFill>
            <a:srgbClr val="0071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5EF1504-B177-4FBB-8011-D681AE0409CC}"/>
              </a:ext>
            </a:extLst>
          </p:cNvPr>
          <p:cNvSpPr txBox="1"/>
          <p:nvPr/>
        </p:nvSpPr>
        <p:spPr>
          <a:xfrm>
            <a:off x="5486015" y="2180465"/>
            <a:ext cx="493559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95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8625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A73F82-275D-49BB-9AFF-A6D3B71A73E6}"/>
              </a:ext>
            </a:extLst>
          </p:cNvPr>
          <p:cNvSpPr txBox="1"/>
          <p:nvPr/>
        </p:nvSpPr>
        <p:spPr>
          <a:xfrm>
            <a:off x="5599441" y="3028111"/>
            <a:ext cx="493559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95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8625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20621F6-0D94-4DB3-8D67-74683A88353D}"/>
              </a:ext>
            </a:extLst>
          </p:cNvPr>
          <p:cNvSpPr txBox="1"/>
          <p:nvPr/>
        </p:nvSpPr>
        <p:spPr>
          <a:xfrm>
            <a:off x="5092791" y="3762816"/>
            <a:ext cx="493559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95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8625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14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52" grpId="0" animBg="1"/>
      <p:bldP spid="53" grpId="0"/>
      <p:bldP spid="54" grpId="0"/>
      <p:bldP spid="5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223" y="1710928"/>
            <a:ext cx="6109097" cy="17216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PATTERNS!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3478021" y="1422038"/>
            <a:ext cx="7191346" cy="4327434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099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1CEF7B-1684-4D78-BE9A-55AA96DBDF8C}"/>
              </a:ext>
            </a:extLst>
          </p:cNvPr>
          <p:cNvSpPr/>
          <p:nvPr/>
        </p:nvSpPr>
        <p:spPr>
          <a:xfrm>
            <a:off x="1871662" y="400050"/>
            <a:ext cx="5214938" cy="4343400"/>
          </a:xfrm>
          <a:custGeom>
            <a:avLst/>
            <a:gdLst>
              <a:gd name="connsiteX0" fmla="*/ 0 w 5214938"/>
              <a:gd name="connsiteY0" fmla="*/ 723914 h 4343400"/>
              <a:gd name="connsiteX1" fmla="*/ 723914 w 5214938"/>
              <a:gd name="connsiteY1" fmla="*/ 0 h 4343400"/>
              <a:gd name="connsiteX2" fmla="*/ 1276423 w 5214938"/>
              <a:gd name="connsiteY2" fmla="*/ 0 h 4343400"/>
              <a:gd name="connsiteX3" fmla="*/ 1828933 w 5214938"/>
              <a:gd name="connsiteY3" fmla="*/ 0 h 4343400"/>
              <a:gd name="connsiteX4" fmla="*/ 2494456 w 5214938"/>
              <a:gd name="connsiteY4" fmla="*/ 0 h 4343400"/>
              <a:gd name="connsiteX5" fmla="*/ 3046965 w 5214938"/>
              <a:gd name="connsiteY5" fmla="*/ 0 h 4343400"/>
              <a:gd name="connsiteX6" fmla="*/ 3561804 w 5214938"/>
              <a:gd name="connsiteY6" fmla="*/ 0 h 4343400"/>
              <a:gd name="connsiteX7" fmla="*/ 4491024 w 5214938"/>
              <a:gd name="connsiteY7" fmla="*/ 0 h 4343400"/>
              <a:gd name="connsiteX8" fmla="*/ 5214938 w 5214938"/>
              <a:gd name="connsiteY8" fmla="*/ 723914 h 4343400"/>
              <a:gd name="connsiteX9" fmla="*/ 5214938 w 5214938"/>
              <a:gd name="connsiteY9" fmla="*/ 1303028 h 4343400"/>
              <a:gd name="connsiteX10" fmla="*/ 5214938 w 5214938"/>
              <a:gd name="connsiteY10" fmla="*/ 1824231 h 4343400"/>
              <a:gd name="connsiteX11" fmla="*/ 5214938 w 5214938"/>
              <a:gd name="connsiteY11" fmla="*/ 2345434 h 4343400"/>
              <a:gd name="connsiteX12" fmla="*/ 5214938 w 5214938"/>
              <a:gd name="connsiteY12" fmla="*/ 2895593 h 4343400"/>
              <a:gd name="connsiteX13" fmla="*/ 5214938 w 5214938"/>
              <a:gd name="connsiteY13" fmla="*/ 3619486 h 4343400"/>
              <a:gd name="connsiteX14" fmla="*/ 4491024 w 5214938"/>
              <a:gd name="connsiteY14" fmla="*/ 4343400 h 4343400"/>
              <a:gd name="connsiteX15" fmla="*/ 3787830 w 5214938"/>
              <a:gd name="connsiteY15" fmla="*/ 4343400 h 4343400"/>
              <a:gd name="connsiteX16" fmla="*/ 3159978 w 5214938"/>
              <a:gd name="connsiteY16" fmla="*/ 4343400 h 4343400"/>
              <a:gd name="connsiteX17" fmla="*/ 2645140 w 5214938"/>
              <a:gd name="connsiteY17" fmla="*/ 4343400 h 4343400"/>
              <a:gd name="connsiteX18" fmla="*/ 2092631 w 5214938"/>
              <a:gd name="connsiteY18" fmla="*/ 4343400 h 4343400"/>
              <a:gd name="connsiteX19" fmla="*/ 1427108 w 5214938"/>
              <a:gd name="connsiteY19" fmla="*/ 4343400 h 4343400"/>
              <a:gd name="connsiteX20" fmla="*/ 723914 w 5214938"/>
              <a:gd name="connsiteY20" fmla="*/ 4343400 h 4343400"/>
              <a:gd name="connsiteX21" fmla="*/ 0 w 5214938"/>
              <a:gd name="connsiteY21" fmla="*/ 3619486 h 4343400"/>
              <a:gd name="connsiteX22" fmla="*/ 0 w 5214938"/>
              <a:gd name="connsiteY22" fmla="*/ 2982460 h 4343400"/>
              <a:gd name="connsiteX23" fmla="*/ 0 w 5214938"/>
              <a:gd name="connsiteY23" fmla="*/ 2374390 h 4343400"/>
              <a:gd name="connsiteX24" fmla="*/ 0 w 5214938"/>
              <a:gd name="connsiteY24" fmla="*/ 1737364 h 4343400"/>
              <a:gd name="connsiteX25" fmla="*/ 0 w 5214938"/>
              <a:gd name="connsiteY25" fmla="*/ 723914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214938" h="4343400" extrusionOk="0">
                <a:moveTo>
                  <a:pt x="0" y="723914"/>
                </a:moveTo>
                <a:cubicBezTo>
                  <a:pt x="12459" y="278093"/>
                  <a:pt x="377551" y="-33824"/>
                  <a:pt x="723914" y="0"/>
                </a:cubicBezTo>
                <a:cubicBezTo>
                  <a:pt x="857346" y="18181"/>
                  <a:pt x="1129742" y="1908"/>
                  <a:pt x="1276423" y="0"/>
                </a:cubicBezTo>
                <a:cubicBezTo>
                  <a:pt x="1423104" y="-1908"/>
                  <a:pt x="1582389" y="25336"/>
                  <a:pt x="1828933" y="0"/>
                </a:cubicBezTo>
                <a:cubicBezTo>
                  <a:pt x="2075477" y="-25336"/>
                  <a:pt x="2297930" y="22293"/>
                  <a:pt x="2494456" y="0"/>
                </a:cubicBezTo>
                <a:cubicBezTo>
                  <a:pt x="2690982" y="-22293"/>
                  <a:pt x="2870180" y="4255"/>
                  <a:pt x="3046965" y="0"/>
                </a:cubicBezTo>
                <a:cubicBezTo>
                  <a:pt x="3223750" y="-4255"/>
                  <a:pt x="3447902" y="-7651"/>
                  <a:pt x="3561804" y="0"/>
                </a:cubicBezTo>
                <a:cubicBezTo>
                  <a:pt x="3675706" y="7651"/>
                  <a:pt x="4221369" y="910"/>
                  <a:pt x="4491024" y="0"/>
                </a:cubicBezTo>
                <a:cubicBezTo>
                  <a:pt x="4878783" y="69761"/>
                  <a:pt x="5184905" y="333507"/>
                  <a:pt x="5214938" y="723914"/>
                </a:cubicBezTo>
                <a:cubicBezTo>
                  <a:pt x="5198014" y="914203"/>
                  <a:pt x="5214396" y="1062982"/>
                  <a:pt x="5214938" y="1303028"/>
                </a:cubicBezTo>
                <a:cubicBezTo>
                  <a:pt x="5215480" y="1543074"/>
                  <a:pt x="5219531" y="1640179"/>
                  <a:pt x="5214938" y="1824231"/>
                </a:cubicBezTo>
                <a:cubicBezTo>
                  <a:pt x="5210345" y="2008283"/>
                  <a:pt x="5207660" y="2211726"/>
                  <a:pt x="5214938" y="2345434"/>
                </a:cubicBezTo>
                <a:cubicBezTo>
                  <a:pt x="5222216" y="2479142"/>
                  <a:pt x="5200336" y="2696626"/>
                  <a:pt x="5214938" y="2895593"/>
                </a:cubicBezTo>
                <a:cubicBezTo>
                  <a:pt x="5229540" y="3094560"/>
                  <a:pt x="5222965" y="3359264"/>
                  <a:pt x="5214938" y="3619486"/>
                </a:cubicBezTo>
                <a:cubicBezTo>
                  <a:pt x="5303163" y="3994920"/>
                  <a:pt x="4801923" y="4316479"/>
                  <a:pt x="4491024" y="4343400"/>
                </a:cubicBezTo>
                <a:cubicBezTo>
                  <a:pt x="4166048" y="4313643"/>
                  <a:pt x="4003071" y="4317045"/>
                  <a:pt x="3787830" y="4343400"/>
                </a:cubicBezTo>
                <a:cubicBezTo>
                  <a:pt x="3572589" y="4369755"/>
                  <a:pt x="3420614" y="4344937"/>
                  <a:pt x="3159978" y="4343400"/>
                </a:cubicBezTo>
                <a:cubicBezTo>
                  <a:pt x="2899342" y="4341863"/>
                  <a:pt x="2783818" y="4325628"/>
                  <a:pt x="2645140" y="4343400"/>
                </a:cubicBezTo>
                <a:cubicBezTo>
                  <a:pt x="2506462" y="4361172"/>
                  <a:pt x="2248828" y="4365985"/>
                  <a:pt x="2092631" y="4343400"/>
                </a:cubicBezTo>
                <a:cubicBezTo>
                  <a:pt x="1936434" y="4320815"/>
                  <a:pt x="1563676" y="4359913"/>
                  <a:pt x="1427108" y="4343400"/>
                </a:cubicBezTo>
                <a:cubicBezTo>
                  <a:pt x="1290540" y="4326887"/>
                  <a:pt x="893993" y="4310149"/>
                  <a:pt x="723914" y="4343400"/>
                </a:cubicBezTo>
                <a:cubicBezTo>
                  <a:pt x="357694" y="4374470"/>
                  <a:pt x="-49453" y="4083698"/>
                  <a:pt x="0" y="3619486"/>
                </a:cubicBezTo>
                <a:cubicBezTo>
                  <a:pt x="-8270" y="3331035"/>
                  <a:pt x="2106" y="3181904"/>
                  <a:pt x="0" y="2982460"/>
                </a:cubicBezTo>
                <a:cubicBezTo>
                  <a:pt x="-2106" y="2783016"/>
                  <a:pt x="1094" y="2648187"/>
                  <a:pt x="0" y="2374390"/>
                </a:cubicBezTo>
                <a:cubicBezTo>
                  <a:pt x="-1094" y="2100593"/>
                  <a:pt x="-25884" y="2013196"/>
                  <a:pt x="0" y="1737364"/>
                </a:cubicBezTo>
                <a:cubicBezTo>
                  <a:pt x="25884" y="1461532"/>
                  <a:pt x="47279" y="1110410"/>
                  <a:pt x="0" y="723914"/>
                </a:cubicBezTo>
                <a:close/>
              </a:path>
            </a:pathLst>
          </a:custGeom>
          <a:noFill/>
          <a:ln w="3810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721436956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EF110B2-A661-489B-A3E2-7A83649D13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19"/>
          <a:stretch/>
        </p:blipFill>
        <p:spPr bwMode="auto">
          <a:xfrm>
            <a:off x="1102132" y="2678339"/>
            <a:ext cx="1370780" cy="127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F2AC04-8A67-4FAE-9B1C-93FF757351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21"/>
          <a:stretch/>
        </p:blipFill>
        <p:spPr bwMode="auto">
          <a:xfrm>
            <a:off x="5905827" y="287484"/>
            <a:ext cx="1775570" cy="104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CB40DA1-571B-4C87-B37A-4CBF38B9B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667" y="3791962"/>
            <a:ext cx="1332350" cy="81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5C55AE6-6F48-40E4-B0B2-840D43CC4F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74"/>
          <a:stretch/>
        </p:blipFill>
        <p:spPr bwMode="auto">
          <a:xfrm>
            <a:off x="4352349" y="3587450"/>
            <a:ext cx="1917973" cy="107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B569C83B-DC01-4ECA-8864-7EC968D51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567" y="1901043"/>
            <a:ext cx="1428750" cy="98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49B9BD1-3208-4B39-B671-D1BEDE11AAB2}"/>
              </a:ext>
            </a:extLst>
          </p:cNvPr>
          <p:cNvGrpSpPr/>
          <p:nvPr/>
        </p:nvGrpSpPr>
        <p:grpSpPr>
          <a:xfrm>
            <a:off x="3060963" y="1633395"/>
            <a:ext cx="1967552" cy="1173512"/>
            <a:chOff x="3734804" y="2261565"/>
            <a:chExt cx="3310185" cy="207030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50E8402-AD0C-4690-868F-2125C9E13190}"/>
                </a:ext>
              </a:extLst>
            </p:cNvPr>
            <p:cNvGrpSpPr/>
            <p:nvPr/>
          </p:nvGrpSpPr>
          <p:grpSpPr>
            <a:xfrm>
              <a:off x="4475779" y="2745627"/>
              <a:ext cx="2569210" cy="1586242"/>
              <a:chOff x="2367280" y="1209040"/>
              <a:chExt cx="7589520" cy="4724400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D04691A6-BDDC-49C1-B355-B313A9E56F2B}"/>
                  </a:ext>
                </a:extLst>
              </p:cNvPr>
              <p:cNvSpPr/>
              <p:nvPr/>
            </p:nvSpPr>
            <p:spPr>
              <a:xfrm>
                <a:off x="2743200" y="1493516"/>
                <a:ext cx="1960878" cy="4175759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CPU</a:t>
                </a:r>
                <a:endParaRPr lang="en-US" sz="1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97F352A0-1AB0-4404-9F48-CE7760880D2A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RAM</a:t>
                </a:r>
                <a:endParaRPr lang="en-US" sz="1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982F6A80-5338-41D9-AD81-B13A3BC01D83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Network</a:t>
                </a:r>
                <a:endParaRPr lang="en-US" sz="1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0251EC4D-B22D-4558-AA89-E13AF2180C3F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Disk</a:t>
                </a:r>
                <a:endParaRPr lang="en-US" sz="1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623B6B4D-30F6-47AD-949C-AB6ADB03D9D6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Arrow: Right 17">
                <a:extLst>
                  <a:ext uri="{FF2B5EF4-FFF2-40B4-BE49-F238E27FC236}">
                    <a16:creationId xmlns:a16="http://schemas.microsoft.com/office/drawing/2014/main" id="{5EB0E0AA-12D3-4D72-B480-E4E712256CEB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Arrow: Right 18">
                <a:extLst>
                  <a:ext uri="{FF2B5EF4-FFF2-40B4-BE49-F238E27FC236}">
                    <a16:creationId xmlns:a16="http://schemas.microsoft.com/office/drawing/2014/main" id="{9EB060B6-320E-498A-8704-8C28FBE17723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Arrow: Right 19">
                <a:extLst>
                  <a:ext uri="{FF2B5EF4-FFF2-40B4-BE49-F238E27FC236}">
                    <a16:creationId xmlns:a16="http://schemas.microsoft.com/office/drawing/2014/main" id="{73E5EAFE-573C-41D8-BE2B-C849AE7C45A3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9E9F690-6E07-43E6-BF8B-1843C23B13B8}"/>
                </a:ext>
              </a:extLst>
            </p:cNvPr>
            <p:cNvGrpSpPr/>
            <p:nvPr/>
          </p:nvGrpSpPr>
          <p:grpSpPr>
            <a:xfrm>
              <a:off x="3734804" y="2261565"/>
              <a:ext cx="1045383" cy="975605"/>
              <a:chOff x="7853651" y="43321"/>
              <a:chExt cx="1390134" cy="123708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2" name="Heart 21">
                <a:extLst>
                  <a:ext uri="{FF2B5EF4-FFF2-40B4-BE49-F238E27FC236}">
                    <a16:creationId xmlns:a16="http://schemas.microsoft.com/office/drawing/2014/main" id="{B7D13FCC-D331-440C-9801-83C1256CA1BA}"/>
                  </a:ext>
                </a:extLst>
              </p:cNvPr>
              <p:cNvSpPr/>
              <p:nvPr/>
            </p:nvSpPr>
            <p:spPr>
              <a:xfrm>
                <a:off x="7853651" y="43321"/>
                <a:ext cx="1390134" cy="1237084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Graphic 4">
                <a:extLst>
                  <a:ext uri="{FF2B5EF4-FFF2-40B4-BE49-F238E27FC236}">
                    <a16:creationId xmlns:a16="http://schemas.microsoft.com/office/drawing/2014/main" id="{BC83D153-3019-4C3E-9CBD-342E674C2375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0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3F8E8154-CF87-4870-9CF6-C0DB8FF14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046" y="2910588"/>
            <a:ext cx="1810941" cy="28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E89B70B-A411-44CE-9E72-50920ED02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304" y="811159"/>
            <a:ext cx="1180603" cy="94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54DD6526-8674-473F-9D52-A61266D367E4}"/>
              </a:ext>
            </a:extLst>
          </p:cNvPr>
          <p:cNvCxnSpPr>
            <a:cxnSpLocks/>
            <a:stCxn id="1026" idx="3"/>
            <a:endCxn id="17" idx="1"/>
          </p:cNvCxnSpPr>
          <p:nvPr/>
        </p:nvCxnSpPr>
        <p:spPr>
          <a:xfrm>
            <a:off x="2372906" y="1282688"/>
            <a:ext cx="1128488" cy="1074654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EBB8673E-2FF9-482E-880C-64D3C6DBDE3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2340837" y="2357342"/>
            <a:ext cx="1160557" cy="112432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B327057B-D4C4-4D5F-B415-24C3E673D571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5028514" y="2348821"/>
            <a:ext cx="877313" cy="852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244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1CEF7B-1684-4D78-BE9A-55AA96DBDF8C}"/>
              </a:ext>
            </a:extLst>
          </p:cNvPr>
          <p:cNvSpPr/>
          <p:nvPr/>
        </p:nvSpPr>
        <p:spPr>
          <a:xfrm>
            <a:off x="1871662" y="1122189"/>
            <a:ext cx="5214938" cy="2899122"/>
          </a:xfrm>
          <a:custGeom>
            <a:avLst/>
            <a:gdLst>
              <a:gd name="connsiteX0" fmla="*/ 0 w 5214938"/>
              <a:gd name="connsiteY0" fmla="*/ 483197 h 2899122"/>
              <a:gd name="connsiteX1" fmla="*/ 483197 w 5214938"/>
              <a:gd name="connsiteY1" fmla="*/ 0 h 2899122"/>
              <a:gd name="connsiteX2" fmla="*/ 1005161 w 5214938"/>
              <a:gd name="connsiteY2" fmla="*/ 0 h 2899122"/>
              <a:gd name="connsiteX3" fmla="*/ 1527125 w 5214938"/>
              <a:gd name="connsiteY3" fmla="*/ 0 h 2899122"/>
              <a:gd name="connsiteX4" fmla="*/ 2176545 w 5214938"/>
              <a:gd name="connsiteY4" fmla="*/ 0 h 2899122"/>
              <a:gd name="connsiteX5" fmla="*/ 2698509 w 5214938"/>
              <a:gd name="connsiteY5" fmla="*/ 0 h 2899122"/>
              <a:gd name="connsiteX6" fmla="*/ 3177988 w 5214938"/>
              <a:gd name="connsiteY6" fmla="*/ 0 h 2899122"/>
              <a:gd name="connsiteX7" fmla="*/ 3742437 w 5214938"/>
              <a:gd name="connsiteY7" fmla="*/ 0 h 2899122"/>
              <a:gd name="connsiteX8" fmla="*/ 4731741 w 5214938"/>
              <a:gd name="connsiteY8" fmla="*/ 0 h 2899122"/>
              <a:gd name="connsiteX9" fmla="*/ 5214938 w 5214938"/>
              <a:gd name="connsiteY9" fmla="*/ 483197 h 2899122"/>
              <a:gd name="connsiteX10" fmla="*/ 5214938 w 5214938"/>
              <a:gd name="connsiteY10" fmla="*/ 1166094 h 2899122"/>
              <a:gd name="connsiteX11" fmla="*/ 5214938 w 5214938"/>
              <a:gd name="connsiteY11" fmla="*/ 1771682 h 2899122"/>
              <a:gd name="connsiteX12" fmla="*/ 5214938 w 5214938"/>
              <a:gd name="connsiteY12" fmla="*/ 2415925 h 2899122"/>
              <a:gd name="connsiteX13" fmla="*/ 4731741 w 5214938"/>
              <a:gd name="connsiteY13" fmla="*/ 2899122 h 2899122"/>
              <a:gd name="connsiteX14" fmla="*/ 4252262 w 5214938"/>
              <a:gd name="connsiteY14" fmla="*/ 2899122 h 2899122"/>
              <a:gd name="connsiteX15" fmla="*/ 3687813 w 5214938"/>
              <a:gd name="connsiteY15" fmla="*/ 2899122 h 2899122"/>
              <a:gd name="connsiteX16" fmla="*/ 3080878 w 5214938"/>
              <a:gd name="connsiteY16" fmla="*/ 2899122 h 2899122"/>
              <a:gd name="connsiteX17" fmla="*/ 2601400 w 5214938"/>
              <a:gd name="connsiteY17" fmla="*/ 2899122 h 2899122"/>
              <a:gd name="connsiteX18" fmla="*/ 2079436 w 5214938"/>
              <a:gd name="connsiteY18" fmla="*/ 2899122 h 2899122"/>
              <a:gd name="connsiteX19" fmla="*/ 1430015 w 5214938"/>
              <a:gd name="connsiteY19" fmla="*/ 2899122 h 2899122"/>
              <a:gd name="connsiteX20" fmla="*/ 483197 w 5214938"/>
              <a:gd name="connsiteY20" fmla="*/ 2899122 h 2899122"/>
              <a:gd name="connsiteX21" fmla="*/ 0 w 5214938"/>
              <a:gd name="connsiteY21" fmla="*/ 2415925 h 2899122"/>
              <a:gd name="connsiteX22" fmla="*/ 0 w 5214938"/>
              <a:gd name="connsiteY22" fmla="*/ 1733028 h 2899122"/>
              <a:gd name="connsiteX23" fmla="*/ 0 w 5214938"/>
              <a:gd name="connsiteY23" fmla="*/ 1069458 h 2899122"/>
              <a:gd name="connsiteX24" fmla="*/ 0 w 5214938"/>
              <a:gd name="connsiteY24" fmla="*/ 483197 h 2899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14938" h="2899122" extrusionOk="0">
                <a:moveTo>
                  <a:pt x="0" y="483197"/>
                </a:moveTo>
                <a:cubicBezTo>
                  <a:pt x="2726" y="206265"/>
                  <a:pt x="272621" y="-35622"/>
                  <a:pt x="483197" y="0"/>
                </a:cubicBezTo>
                <a:cubicBezTo>
                  <a:pt x="710327" y="-9694"/>
                  <a:pt x="763251" y="-21904"/>
                  <a:pt x="1005161" y="0"/>
                </a:cubicBezTo>
                <a:cubicBezTo>
                  <a:pt x="1247071" y="21904"/>
                  <a:pt x="1386391" y="-25584"/>
                  <a:pt x="1527125" y="0"/>
                </a:cubicBezTo>
                <a:cubicBezTo>
                  <a:pt x="1667859" y="25584"/>
                  <a:pt x="2031846" y="-14507"/>
                  <a:pt x="2176545" y="0"/>
                </a:cubicBezTo>
                <a:cubicBezTo>
                  <a:pt x="2321244" y="14507"/>
                  <a:pt x="2528721" y="7588"/>
                  <a:pt x="2698509" y="0"/>
                </a:cubicBezTo>
                <a:cubicBezTo>
                  <a:pt x="2868297" y="-7588"/>
                  <a:pt x="3030310" y="-19095"/>
                  <a:pt x="3177988" y="0"/>
                </a:cubicBezTo>
                <a:cubicBezTo>
                  <a:pt x="3325666" y="19095"/>
                  <a:pt x="3568794" y="27718"/>
                  <a:pt x="3742437" y="0"/>
                </a:cubicBezTo>
                <a:cubicBezTo>
                  <a:pt x="3916080" y="-27718"/>
                  <a:pt x="4469663" y="38224"/>
                  <a:pt x="4731741" y="0"/>
                </a:cubicBezTo>
                <a:cubicBezTo>
                  <a:pt x="4988934" y="4439"/>
                  <a:pt x="5204915" y="206579"/>
                  <a:pt x="5214938" y="483197"/>
                </a:cubicBezTo>
                <a:cubicBezTo>
                  <a:pt x="5239745" y="654856"/>
                  <a:pt x="5222361" y="890713"/>
                  <a:pt x="5214938" y="1166094"/>
                </a:cubicBezTo>
                <a:cubicBezTo>
                  <a:pt x="5207515" y="1441475"/>
                  <a:pt x="5202830" y="1589105"/>
                  <a:pt x="5214938" y="1771682"/>
                </a:cubicBezTo>
                <a:cubicBezTo>
                  <a:pt x="5227046" y="1954259"/>
                  <a:pt x="5201688" y="2140637"/>
                  <a:pt x="5214938" y="2415925"/>
                </a:cubicBezTo>
                <a:cubicBezTo>
                  <a:pt x="5253687" y="2681543"/>
                  <a:pt x="4980525" y="2866597"/>
                  <a:pt x="4731741" y="2899122"/>
                </a:cubicBezTo>
                <a:cubicBezTo>
                  <a:pt x="4569232" y="2918516"/>
                  <a:pt x="4420901" y="2898504"/>
                  <a:pt x="4252262" y="2899122"/>
                </a:cubicBezTo>
                <a:cubicBezTo>
                  <a:pt x="4083623" y="2899740"/>
                  <a:pt x="3941224" y="2897086"/>
                  <a:pt x="3687813" y="2899122"/>
                </a:cubicBezTo>
                <a:cubicBezTo>
                  <a:pt x="3434402" y="2901158"/>
                  <a:pt x="3372629" y="2895704"/>
                  <a:pt x="3080878" y="2899122"/>
                </a:cubicBezTo>
                <a:cubicBezTo>
                  <a:pt x="2789128" y="2902540"/>
                  <a:pt x="2783025" y="2891897"/>
                  <a:pt x="2601400" y="2899122"/>
                </a:cubicBezTo>
                <a:cubicBezTo>
                  <a:pt x="2419775" y="2906347"/>
                  <a:pt x="2185371" y="2882890"/>
                  <a:pt x="2079436" y="2899122"/>
                </a:cubicBezTo>
                <a:cubicBezTo>
                  <a:pt x="1973501" y="2915354"/>
                  <a:pt x="1633246" y="2874291"/>
                  <a:pt x="1430015" y="2899122"/>
                </a:cubicBezTo>
                <a:cubicBezTo>
                  <a:pt x="1226784" y="2923953"/>
                  <a:pt x="756884" y="2862433"/>
                  <a:pt x="483197" y="2899122"/>
                </a:cubicBezTo>
                <a:cubicBezTo>
                  <a:pt x="245464" y="2926068"/>
                  <a:pt x="-9737" y="2695468"/>
                  <a:pt x="0" y="2415925"/>
                </a:cubicBezTo>
                <a:cubicBezTo>
                  <a:pt x="-25976" y="2191709"/>
                  <a:pt x="32203" y="1950680"/>
                  <a:pt x="0" y="1733028"/>
                </a:cubicBezTo>
                <a:cubicBezTo>
                  <a:pt x="-32203" y="1515376"/>
                  <a:pt x="11633" y="1320071"/>
                  <a:pt x="0" y="1069458"/>
                </a:cubicBezTo>
                <a:cubicBezTo>
                  <a:pt x="-11633" y="818845"/>
                  <a:pt x="24295" y="653231"/>
                  <a:pt x="0" y="483197"/>
                </a:cubicBezTo>
                <a:close/>
              </a:path>
            </a:pathLst>
          </a:custGeom>
          <a:noFill/>
          <a:ln w="38100">
            <a:solidFill>
              <a:srgbClr val="336EE5"/>
            </a:solidFill>
            <a:extLst>
              <a:ext uri="{C807C97D-BFC1-408E-A445-0C87EB9F89A2}">
                <ask:lineSketchStyleProps xmlns:ask="http://schemas.microsoft.com/office/drawing/2018/sketchyshapes" sd="3721436956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B569C83B-DC01-4ECA-8864-7EC968D51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567" y="2143621"/>
            <a:ext cx="1428750" cy="98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49B9BD1-3208-4B39-B671-D1BEDE11AAB2}"/>
              </a:ext>
            </a:extLst>
          </p:cNvPr>
          <p:cNvGrpSpPr/>
          <p:nvPr/>
        </p:nvGrpSpPr>
        <p:grpSpPr>
          <a:xfrm>
            <a:off x="3060963" y="1875973"/>
            <a:ext cx="1967552" cy="1173512"/>
            <a:chOff x="3734804" y="2261565"/>
            <a:chExt cx="3310185" cy="207030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50E8402-AD0C-4690-868F-2125C9E13190}"/>
                </a:ext>
              </a:extLst>
            </p:cNvPr>
            <p:cNvGrpSpPr/>
            <p:nvPr/>
          </p:nvGrpSpPr>
          <p:grpSpPr>
            <a:xfrm>
              <a:off x="4475779" y="2745627"/>
              <a:ext cx="2569210" cy="1586242"/>
              <a:chOff x="2367280" y="1209040"/>
              <a:chExt cx="7589520" cy="4724400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D04691A6-BDDC-49C1-B355-B313A9E56F2B}"/>
                  </a:ext>
                </a:extLst>
              </p:cNvPr>
              <p:cNvSpPr/>
              <p:nvPr/>
            </p:nvSpPr>
            <p:spPr>
              <a:xfrm>
                <a:off x="2743200" y="1493516"/>
                <a:ext cx="1960878" cy="4175759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/>
                  <a:t>CPU</a:t>
                </a:r>
                <a:endParaRPr lang="en-US" sz="300" b="1" dirty="0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97F352A0-1AB0-4404-9F48-CE7760880D2A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/>
                  <a:t>RAM</a:t>
                </a:r>
                <a:endParaRPr lang="en-US" sz="300" b="1" dirty="0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982F6A80-5338-41D9-AD81-B13A3BC01D83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/>
                  <a:t>Network</a:t>
                </a:r>
                <a:endParaRPr lang="en-US" sz="300" b="1" dirty="0"/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0251EC4D-B22D-4558-AA89-E13AF2180C3F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/>
                  <a:t>Disk</a:t>
                </a:r>
                <a:endParaRPr lang="en-US" sz="300" b="1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623B6B4D-30F6-47AD-949C-AB6ADB03D9D6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/>
              </a:p>
            </p:txBody>
          </p:sp>
          <p:sp>
            <p:nvSpPr>
              <p:cNvPr id="18" name="Arrow: Right 17">
                <a:extLst>
                  <a:ext uri="{FF2B5EF4-FFF2-40B4-BE49-F238E27FC236}">
                    <a16:creationId xmlns:a16="http://schemas.microsoft.com/office/drawing/2014/main" id="{5EB0E0AA-12D3-4D72-B480-E4E712256CEB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/>
              </a:p>
            </p:txBody>
          </p:sp>
          <p:sp>
            <p:nvSpPr>
              <p:cNvPr id="19" name="Arrow: Right 18">
                <a:extLst>
                  <a:ext uri="{FF2B5EF4-FFF2-40B4-BE49-F238E27FC236}">
                    <a16:creationId xmlns:a16="http://schemas.microsoft.com/office/drawing/2014/main" id="{9EB060B6-320E-498A-8704-8C28FBE17723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/>
              </a:p>
            </p:txBody>
          </p:sp>
          <p:sp>
            <p:nvSpPr>
              <p:cNvPr id="20" name="Arrow: Right 19">
                <a:extLst>
                  <a:ext uri="{FF2B5EF4-FFF2-40B4-BE49-F238E27FC236}">
                    <a16:creationId xmlns:a16="http://schemas.microsoft.com/office/drawing/2014/main" id="{73E5EAFE-573C-41D8-BE2B-C849AE7C45A3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9E9F690-6E07-43E6-BF8B-1843C23B13B8}"/>
                </a:ext>
              </a:extLst>
            </p:cNvPr>
            <p:cNvGrpSpPr/>
            <p:nvPr/>
          </p:nvGrpSpPr>
          <p:grpSpPr>
            <a:xfrm>
              <a:off x="3734804" y="2261565"/>
              <a:ext cx="1045383" cy="975605"/>
              <a:chOff x="7853651" y="43321"/>
              <a:chExt cx="1390134" cy="123708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2" name="Heart 21">
                <a:extLst>
                  <a:ext uri="{FF2B5EF4-FFF2-40B4-BE49-F238E27FC236}">
                    <a16:creationId xmlns:a16="http://schemas.microsoft.com/office/drawing/2014/main" id="{B7D13FCC-D331-440C-9801-83C1256CA1BA}"/>
                  </a:ext>
                </a:extLst>
              </p:cNvPr>
              <p:cNvSpPr/>
              <p:nvPr/>
            </p:nvSpPr>
            <p:spPr>
              <a:xfrm>
                <a:off x="7853651" y="43321"/>
                <a:ext cx="1390134" cy="1237084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3" name="Graphic 4">
                <a:extLst>
                  <a:ext uri="{FF2B5EF4-FFF2-40B4-BE49-F238E27FC236}">
                    <a16:creationId xmlns:a16="http://schemas.microsoft.com/office/drawing/2014/main" id="{BC83D153-3019-4C3E-9CBD-342E674C2375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0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3F8E8154-CF87-4870-9CF6-C0DB8FF14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046" y="3153166"/>
            <a:ext cx="1810941" cy="28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54DD6526-8674-473F-9D52-A61266D367E4}"/>
              </a:ext>
            </a:extLst>
          </p:cNvPr>
          <p:cNvCxnSpPr>
            <a:cxnSpLocks/>
          </p:cNvCxnSpPr>
          <p:nvPr/>
        </p:nvCxnSpPr>
        <p:spPr>
          <a:xfrm flipV="1">
            <a:off x="1879644" y="2006938"/>
            <a:ext cx="1139793" cy="541427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B327057B-D4C4-4D5F-B415-24C3E673D571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5028514" y="2591400"/>
            <a:ext cx="877313" cy="852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983B4371-14EE-44CA-A003-BAD2ED0B96C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1879644" y="2599920"/>
            <a:ext cx="1621750" cy="5214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iu (921×594)">
            <a:extLst>
              <a:ext uri="{FF2B5EF4-FFF2-40B4-BE49-F238E27FC236}">
                <a16:creationId xmlns:a16="http://schemas.microsoft.com/office/drawing/2014/main" id="{097968EC-9687-4AB2-A8E3-BACEBD05A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150354"/>
            <a:ext cx="1428750" cy="92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130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0071AA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2363775" y="631150"/>
            <a:ext cx="188289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N/A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4712123" y="619609"/>
            <a:ext cx="1527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</a:t>
            </a:r>
            <a:endParaRPr lang="en-US" sz="1013" b="1" dirty="0">
              <a:solidFill>
                <a:srgbClr val="F5A61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394985-8633-4CC6-8DBD-EE9DDFCAAB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" t="41542" r="247" b="33912"/>
          <a:stretch/>
        </p:blipFill>
        <p:spPr>
          <a:xfrm>
            <a:off x="4712122" y="1159482"/>
            <a:ext cx="3721142" cy="7238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03117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2363775" y="631150"/>
            <a:ext cx="188289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N/A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4712122" y="619609"/>
            <a:ext cx="1476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sz="1013" b="1" dirty="0">
              <a:solidFill>
                <a:srgbClr val="F5A61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796E2-7028-4154-A45E-B85969671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901" y="1058190"/>
            <a:ext cx="2509967" cy="16621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008A00-4B15-4B2A-A924-81CD0CDEF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31" y="2973388"/>
            <a:ext cx="7486016" cy="5900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9666BA-EA08-4634-91C5-3112807E5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986" y="3894982"/>
            <a:ext cx="8388305" cy="6289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30498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2363775" y="631150"/>
            <a:ext cx="188289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N/A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4712122" y="619609"/>
            <a:ext cx="1476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sz="1013" b="1" dirty="0">
              <a:solidFill>
                <a:srgbClr val="F5A615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64D418-0914-4201-9782-C567C1F7C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64" y="1773171"/>
            <a:ext cx="4191215" cy="22003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E60E06-EAD4-4278-B41A-51C6D7DEF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123" y="1768408"/>
            <a:ext cx="4195979" cy="22051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44D28E-6024-4B67-BDA1-67845C164A3F}"/>
              </a:ext>
            </a:extLst>
          </p:cNvPr>
          <p:cNvSpPr txBox="1"/>
          <p:nvPr/>
        </p:nvSpPr>
        <p:spPr>
          <a:xfrm>
            <a:off x="492805" y="3946811"/>
            <a:ext cx="368693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dirty="0"/>
              <a:t>Interval = 5m</a:t>
            </a:r>
            <a:endParaRPr lang="en-US" sz="1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E4746A-3995-491F-9AFD-A07B50F1011C}"/>
              </a:ext>
            </a:extLst>
          </p:cNvPr>
          <p:cNvSpPr txBox="1"/>
          <p:nvPr/>
        </p:nvSpPr>
        <p:spPr>
          <a:xfrm>
            <a:off x="4994744" y="3946811"/>
            <a:ext cx="368693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dirty="0"/>
              <a:t>Interval = 1m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695688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2363775" y="631150"/>
            <a:ext cx="188289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N/A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4712122" y="2133171"/>
            <a:ext cx="24881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Narrow" panose="020B0606020202030204" pitchFamily="34" charset="0"/>
              </a:rPr>
              <a:t>TRAFFIC SHAPING</a:t>
            </a:r>
            <a:endParaRPr lang="en-US" sz="1013" b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0115F5-2A1D-4541-BCBA-4BEF1DB9A40E}"/>
              </a:ext>
            </a:extLst>
          </p:cNvPr>
          <p:cNvSpPr/>
          <p:nvPr/>
        </p:nvSpPr>
        <p:spPr>
          <a:xfrm>
            <a:off x="4712123" y="2571752"/>
            <a:ext cx="21066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Narrow" panose="020B0606020202030204" pitchFamily="34" charset="0"/>
              </a:rPr>
              <a:t>DEPLOYMENTS</a:t>
            </a:r>
            <a:endParaRPr lang="en-US" sz="1013" b="1" dirty="0">
              <a:solidFill>
                <a:schemeClr val="bg1"/>
              </a:solidFill>
            </a:endParaRPr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B8699C03-7960-42C0-91DF-46193CD74C99}"/>
              </a:ext>
            </a:extLst>
          </p:cNvPr>
          <p:cNvSpPr/>
          <p:nvPr/>
        </p:nvSpPr>
        <p:spPr>
          <a:xfrm rot="2071363">
            <a:off x="4867905" y="1636182"/>
            <a:ext cx="1899176" cy="1871138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816473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31793-EA20-A843-B881-6B898C2E18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Deep dive into health checks</a:t>
            </a:r>
            <a:endParaRPr lang="en-H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08F65-F637-264A-A125-39F032ED2A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ORESZTESZ MARGARITISZ</a:t>
            </a:r>
            <a:endParaRPr lang="en-HU" dirty="0"/>
          </a:p>
        </p:txBody>
      </p:sp>
    </p:spTree>
    <p:extLst>
      <p:ext uri="{BB962C8B-B14F-4D97-AF65-F5344CB8AC3E}">
        <p14:creationId xmlns:p14="http://schemas.microsoft.com/office/powerpoint/2010/main" val="270837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2363775" y="631150"/>
            <a:ext cx="188289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N/A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B19BA4-ACC8-4FD6-A3DA-765403DF79A8}"/>
              </a:ext>
            </a:extLst>
          </p:cNvPr>
          <p:cNvSpPr txBox="1"/>
          <p:nvPr/>
        </p:nvSpPr>
        <p:spPr>
          <a:xfrm>
            <a:off x="4712122" y="1976047"/>
            <a:ext cx="3525791" cy="17255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bugs</a:t>
            </a:r>
          </a:p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config issue</a:t>
            </a:r>
          </a:p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pool misconfigurations</a:t>
            </a:r>
          </a:p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deadlocks</a:t>
            </a:r>
          </a:p>
          <a:p>
            <a:pPr marL="214313" indent="-214313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sz="1013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4EDD60-1B5C-45F8-B24D-16A1BDA84EAC}"/>
              </a:ext>
            </a:extLst>
          </p:cNvPr>
          <p:cNvSpPr txBox="1"/>
          <p:nvPr/>
        </p:nvSpPr>
        <p:spPr>
          <a:xfrm>
            <a:off x="4712122" y="1142197"/>
            <a:ext cx="352579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memory leak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thread leak</a:t>
            </a:r>
            <a:endParaRPr lang="en-US" sz="101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660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59979" y="1841155"/>
            <a:ext cx="279003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SHALLOW</a:t>
            </a:r>
            <a:endParaRPr lang="en-US" sz="3000" b="1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7AEAAA-5FB6-4857-A0AC-AF61DFD3C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910" y="981869"/>
            <a:ext cx="4550195" cy="31797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82597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59979" y="1841155"/>
            <a:ext cx="279003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SHALLOW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4712123" y="619609"/>
            <a:ext cx="1527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</a:t>
            </a:r>
            <a:endParaRPr lang="en-US" sz="1013" b="1" dirty="0">
              <a:solidFill>
                <a:srgbClr val="F5A61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E60667-5F83-4121-8942-CC60398F57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" t="41542" r="247" b="33912"/>
          <a:stretch/>
        </p:blipFill>
        <p:spPr>
          <a:xfrm>
            <a:off x="4712122" y="1159482"/>
            <a:ext cx="3721142" cy="7238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AE51ED-FEBA-427E-B793-6F2B1FE46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005" y="2078878"/>
            <a:ext cx="5134231" cy="23626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86138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8AC28262-4572-4C1A-B16B-1A6CE0E6EFF5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 rot="16200000" flipH="1">
            <a:off x="5511306" y="3272485"/>
            <a:ext cx="809617" cy="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59979" y="1841155"/>
            <a:ext cx="279003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SHALLOW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4712122" y="619609"/>
            <a:ext cx="24881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sz="1013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21"/>
          <a:stretch/>
        </p:blipFill>
        <p:spPr bwMode="auto">
          <a:xfrm>
            <a:off x="6968935" y="881217"/>
            <a:ext cx="1370780" cy="126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740" y="3677295"/>
            <a:ext cx="1428750" cy="98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FA36D3D-6981-4A1F-A234-51D0F8566A99}"/>
              </a:ext>
            </a:extLst>
          </p:cNvPr>
          <p:cNvSpPr/>
          <p:nvPr/>
        </p:nvSpPr>
        <p:spPr>
          <a:xfrm>
            <a:off x="5228194" y="2022687"/>
            <a:ext cx="394557" cy="794716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CPU</a:t>
            </a:r>
            <a:endParaRPr lang="en-US" sz="1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6A8D974-FC69-4D89-87EA-6A10BA470186}"/>
              </a:ext>
            </a:extLst>
          </p:cNvPr>
          <p:cNvSpPr/>
          <p:nvPr/>
        </p:nvSpPr>
        <p:spPr>
          <a:xfrm>
            <a:off x="5763811" y="2022688"/>
            <a:ext cx="838178" cy="218499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RAM</a:t>
            </a:r>
            <a:endParaRPr lang="en-US" sz="100" b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896BEB0-ADDD-4EE8-B9CF-C7CD53109B9F}"/>
              </a:ext>
            </a:extLst>
          </p:cNvPr>
          <p:cNvSpPr/>
          <p:nvPr/>
        </p:nvSpPr>
        <p:spPr>
          <a:xfrm>
            <a:off x="6056150" y="2354303"/>
            <a:ext cx="545839" cy="18272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Network</a:t>
            </a:r>
            <a:endParaRPr lang="en-US" sz="100" b="1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909B067-0523-4753-8DBD-5D853FFD3D69}"/>
              </a:ext>
            </a:extLst>
          </p:cNvPr>
          <p:cNvSpPr/>
          <p:nvPr/>
        </p:nvSpPr>
        <p:spPr>
          <a:xfrm>
            <a:off x="6056150" y="2634677"/>
            <a:ext cx="545839" cy="18272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Disk</a:t>
            </a:r>
            <a:endParaRPr lang="en-US" sz="100" b="1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E39682D-D1C5-4C6D-BE4F-0822C487CBD5}"/>
              </a:ext>
            </a:extLst>
          </p:cNvPr>
          <p:cNvSpPr/>
          <p:nvPr/>
        </p:nvSpPr>
        <p:spPr>
          <a:xfrm>
            <a:off x="5152553" y="1968547"/>
            <a:ext cx="1527121" cy="899131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73DD5A-47E7-475F-8403-EA6048292D51}"/>
              </a:ext>
            </a:extLst>
          </p:cNvPr>
          <p:cNvSpPr/>
          <p:nvPr/>
        </p:nvSpPr>
        <p:spPr>
          <a:xfrm>
            <a:off x="5622751" y="2085893"/>
            <a:ext cx="141060" cy="56679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4E3198B-ACDB-4553-A15E-FBB44EFE5E5F}"/>
              </a:ext>
            </a:extLst>
          </p:cNvPr>
          <p:cNvSpPr/>
          <p:nvPr/>
        </p:nvSpPr>
        <p:spPr>
          <a:xfrm>
            <a:off x="5622751" y="2409592"/>
            <a:ext cx="433400" cy="56679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379F841-C5DF-4DBA-983A-074E34CCDC02}"/>
              </a:ext>
            </a:extLst>
          </p:cNvPr>
          <p:cNvSpPr/>
          <p:nvPr/>
        </p:nvSpPr>
        <p:spPr>
          <a:xfrm>
            <a:off x="5599187" y="2697701"/>
            <a:ext cx="456963" cy="56679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B51ACA-94C0-467A-929B-BF2F0268DEB6}"/>
              </a:ext>
            </a:extLst>
          </p:cNvPr>
          <p:cNvGrpSpPr/>
          <p:nvPr/>
        </p:nvGrpSpPr>
        <p:grpSpPr>
          <a:xfrm>
            <a:off x="4712122" y="1694166"/>
            <a:ext cx="621369" cy="553003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Heart 13">
              <a:extLst>
                <a:ext uri="{FF2B5EF4-FFF2-40B4-BE49-F238E27FC236}">
                  <a16:creationId xmlns:a16="http://schemas.microsoft.com/office/drawing/2014/main" id="{1FAF7248-2A4B-4ECC-A389-C43647278DEC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" name="Graphic 4">
              <a:extLst>
                <a:ext uri="{FF2B5EF4-FFF2-40B4-BE49-F238E27FC236}">
                  <a16:creationId xmlns:a16="http://schemas.microsoft.com/office/drawing/2014/main" id="{E3E925BD-3CC8-4FB0-ACA3-85B0F754E807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>
                <a:solidFill>
                  <a:schemeClr val="bg1"/>
                </a:solidFill>
              </a:endParaRPr>
            </a:p>
          </p:txBody>
        </p:sp>
      </p:grpSp>
      <p:pic>
        <p:nvPicPr>
          <p:cNvPr id="11" name="Picture 14">
            <a:extLst>
              <a:ext uri="{FF2B5EF4-FFF2-40B4-BE49-F238E27FC236}">
                <a16:creationId xmlns:a16="http://schemas.microsoft.com/office/drawing/2014/main" id="{B2B0A4A2-FCC2-47F2-B2D9-81E513634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205" y="2971359"/>
            <a:ext cx="1810941" cy="28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20" idx="0"/>
          </p:cNvCxnSpPr>
          <p:nvPr/>
        </p:nvCxnSpPr>
        <p:spPr>
          <a:xfrm rot="10800000" flipV="1">
            <a:off x="5916115" y="1222549"/>
            <a:ext cx="1203991" cy="745997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5157351" y="3318411"/>
            <a:ext cx="1517527" cy="1510556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618926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59979" y="1841155"/>
            <a:ext cx="279003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SHALLOW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4712122" y="619609"/>
            <a:ext cx="36652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CONNECTION POOL ISSUES</a:t>
            </a:r>
            <a:endParaRPr lang="en-US" sz="1013" b="1" dirty="0">
              <a:solidFill>
                <a:srgbClr val="F5A615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3EFC67-1FA0-43C7-902F-18631C16F8E3}"/>
              </a:ext>
            </a:extLst>
          </p:cNvPr>
          <p:cNvSpPr txBox="1"/>
          <p:nvPr/>
        </p:nvSpPr>
        <p:spPr>
          <a:xfrm>
            <a:off x="4712122" y="1231315"/>
            <a:ext cx="3525791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timeout</a:t>
            </a:r>
          </a:p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invalid connections</a:t>
            </a:r>
          </a:p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blocked threads</a:t>
            </a:r>
          </a:p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unbounded pool</a:t>
            </a:r>
          </a:p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overflooding</a:t>
            </a:r>
          </a:p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thread / memory leaks</a:t>
            </a:r>
            <a:endParaRPr lang="en-US" sz="101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102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0071AA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59979" y="1841155"/>
            <a:ext cx="279003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SHALLOW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4712122" y="619609"/>
            <a:ext cx="1476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sz="1013" b="1" dirty="0">
              <a:solidFill>
                <a:srgbClr val="F5A615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1BBDA1-0658-4321-91A3-928B12A5D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00" y="3852633"/>
            <a:ext cx="8302601" cy="604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CFABF1-8AAA-47C3-A6BA-9F977A989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518" y="1172491"/>
            <a:ext cx="2571906" cy="23520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76345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59979" y="1841155"/>
            <a:ext cx="279003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SHALLOW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2BA00B-0909-4684-BEEA-3CBD1BD65D9E}"/>
              </a:ext>
            </a:extLst>
          </p:cNvPr>
          <p:cNvSpPr/>
          <p:nvPr/>
        </p:nvSpPr>
        <p:spPr>
          <a:xfrm>
            <a:off x="5587744" y="2352459"/>
            <a:ext cx="21066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Narrow" panose="020B0606020202030204" pitchFamily="34" charset="0"/>
              </a:rPr>
              <a:t>DEPLOYMENTS</a:t>
            </a:r>
            <a:endParaRPr lang="en-US" sz="1013" b="1" dirty="0">
              <a:solidFill>
                <a:schemeClr val="bg1"/>
              </a:solidFill>
            </a:endParaRPr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2A5E7DD9-E489-41CE-A651-1B551D5F14C7}"/>
              </a:ext>
            </a:extLst>
          </p:cNvPr>
          <p:cNvSpPr/>
          <p:nvPr/>
        </p:nvSpPr>
        <p:spPr>
          <a:xfrm rot="2071363">
            <a:off x="5668005" y="1636182"/>
            <a:ext cx="1899176" cy="1871138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460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59979" y="1841155"/>
            <a:ext cx="279003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SHALLOW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A1895-DF58-4161-9669-CB9039D36FEE}"/>
              </a:ext>
            </a:extLst>
          </p:cNvPr>
          <p:cNvSpPr txBox="1"/>
          <p:nvPr/>
        </p:nvSpPr>
        <p:spPr>
          <a:xfrm>
            <a:off x="4712122" y="1976047"/>
            <a:ext cx="3525791" cy="17255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bugs</a:t>
            </a:r>
          </a:p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config issue</a:t>
            </a:r>
          </a:p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pool misconfigurations</a:t>
            </a:r>
          </a:p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deadlocks</a:t>
            </a:r>
          </a:p>
          <a:p>
            <a:pPr marL="214313" indent="-214313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sz="1013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3F452-E731-4D73-B2A9-0D9BDEBC9922}"/>
              </a:ext>
            </a:extLst>
          </p:cNvPr>
          <p:cNvSpPr txBox="1"/>
          <p:nvPr/>
        </p:nvSpPr>
        <p:spPr>
          <a:xfrm>
            <a:off x="4712122" y="1142197"/>
            <a:ext cx="352579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memory leak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thread leak</a:t>
            </a:r>
            <a:endParaRPr lang="en-US" sz="101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379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2257291" y="3059063"/>
            <a:ext cx="24108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DEEP</a:t>
            </a:r>
            <a:endParaRPr lang="en-US" sz="30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7AD520-A3DB-469F-B65A-496544B951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47"/>
          <a:stretch/>
        </p:blipFill>
        <p:spPr>
          <a:xfrm>
            <a:off x="4272343" y="1349877"/>
            <a:ext cx="4636184" cy="24437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07749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2257291" y="3059063"/>
            <a:ext cx="24108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DEEP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12FCC6-E8C5-4BDB-B5C3-855D91759508}"/>
              </a:ext>
            </a:extLst>
          </p:cNvPr>
          <p:cNvSpPr/>
          <p:nvPr/>
        </p:nvSpPr>
        <p:spPr>
          <a:xfrm>
            <a:off x="4712123" y="619609"/>
            <a:ext cx="37729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 &amp; DEPLOYMENTS</a:t>
            </a:r>
            <a:endParaRPr lang="en-US" sz="1013" b="1" dirty="0">
              <a:solidFill>
                <a:srgbClr val="F5A61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1126F5-6EE7-457F-A755-977656E09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863" y="1146588"/>
            <a:ext cx="4226285" cy="20310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AA60E1-B005-40EA-BF1D-18AC1ABD21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"/>
          <a:stretch/>
        </p:blipFill>
        <p:spPr>
          <a:xfrm>
            <a:off x="4712123" y="1670644"/>
            <a:ext cx="4213268" cy="20310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F71659-4ADA-49CA-A82E-A826FA36B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365" y="2250525"/>
            <a:ext cx="4213268" cy="20653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95098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D3E0F69-4691-40C5-ADE1-25F3B5938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297" y="369391"/>
            <a:ext cx="2610980" cy="261098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BD2C8E2-8058-418B-83DB-F9F174440A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289" y="247066"/>
            <a:ext cx="3208020" cy="320802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E03FC48-D247-4109-8307-10FCBA8D69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39858" y="2712212"/>
            <a:ext cx="2730278" cy="218422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DD4F418-7FF9-4801-A34E-F0493A10821C}"/>
              </a:ext>
            </a:extLst>
          </p:cNvPr>
          <p:cNvSpPr/>
          <p:nvPr/>
        </p:nvSpPr>
        <p:spPr>
          <a:xfrm rot="19917024">
            <a:off x="2422860" y="1664715"/>
            <a:ext cx="4026326" cy="1661993"/>
          </a:xfrm>
          <a:custGeom>
            <a:avLst/>
            <a:gdLst>
              <a:gd name="connsiteX0" fmla="*/ 0 w 4026326"/>
              <a:gd name="connsiteY0" fmla="*/ 0 h 1661993"/>
              <a:gd name="connsiteX1" fmla="*/ 575189 w 4026326"/>
              <a:gd name="connsiteY1" fmla="*/ 0 h 1661993"/>
              <a:gd name="connsiteX2" fmla="*/ 1190642 w 4026326"/>
              <a:gd name="connsiteY2" fmla="*/ 0 h 1661993"/>
              <a:gd name="connsiteX3" fmla="*/ 1725568 w 4026326"/>
              <a:gd name="connsiteY3" fmla="*/ 0 h 1661993"/>
              <a:gd name="connsiteX4" fmla="*/ 2300758 w 4026326"/>
              <a:gd name="connsiteY4" fmla="*/ 0 h 1661993"/>
              <a:gd name="connsiteX5" fmla="*/ 2835684 w 4026326"/>
              <a:gd name="connsiteY5" fmla="*/ 0 h 1661993"/>
              <a:gd name="connsiteX6" fmla="*/ 3290084 w 4026326"/>
              <a:gd name="connsiteY6" fmla="*/ 0 h 1661993"/>
              <a:gd name="connsiteX7" fmla="*/ 4026326 w 4026326"/>
              <a:gd name="connsiteY7" fmla="*/ 0 h 1661993"/>
              <a:gd name="connsiteX8" fmla="*/ 4026326 w 4026326"/>
              <a:gd name="connsiteY8" fmla="*/ 553998 h 1661993"/>
              <a:gd name="connsiteX9" fmla="*/ 4026326 w 4026326"/>
              <a:gd name="connsiteY9" fmla="*/ 1124615 h 1661993"/>
              <a:gd name="connsiteX10" fmla="*/ 4026326 w 4026326"/>
              <a:gd name="connsiteY10" fmla="*/ 1661993 h 1661993"/>
              <a:gd name="connsiteX11" fmla="*/ 3491400 w 4026326"/>
              <a:gd name="connsiteY11" fmla="*/ 1661993 h 1661993"/>
              <a:gd name="connsiteX12" fmla="*/ 2875947 w 4026326"/>
              <a:gd name="connsiteY12" fmla="*/ 1661993 h 1661993"/>
              <a:gd name="connsiteX13" fmla="*/ 2300758 w 4026326"/>
              <a:gd name="connsiteY13" fmla="*/ 1661993 h 1661993"/>
              <a:gd name="connsiteX14" fmla="*/ 1846358 w 4026326"/>
              <a:gd name="connsiteY14" fmla="*/ 1661993 h 1661993"/>
              <a:gd name="connsiteX15" fmla="*/ 1311432 w 4026326"/>
              <a:gd name="connsiteY15" fmla="*/ 1661993 h 1661993"/>
              <a:gd name="connsiteX16" fmla="*/ 655716 w 4026326"/>
              <a:gd name="connsiteY16" fmla="*/ 1661993 h 1661993"/>
              <a:gd name="connsiteX17" fmla="*/ 0 w 4026326"/>
              <a:gd name="connsiteY17" fmla="*/ 1661993 h 1661993"/>
              <a:gd name="connsiteX18" fmla="*/ 0 w 4026326"/>
              <a:gd name="connsiteY18" fmla="*/ 1141235 h 1661993"/>
              <a:gd name="connsiteX19" fmla="*/ 0 w 4026326"/>
              <a:gd name="connsiteY19" fmla="*/ 603857 h 1661993"/>
              <a:gd name="connsiteX20" fmla="*/ 0 w 4026326"/>
              <a:gd name="connsiteY20" fmla="*/ 0 h 1661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26326" h="1661993" fill="none" extrusionOk="0">
                <a:moveTo>
                  <a:pt x="0" y="0"/>
                </a:moveTo>
                <a:cubicBezTo>
                  <a:pt x="183953" y="-4672"/>
                  <a:pt x="332661" y="53243"/>
                  <a:pt x="575189" y="0"/>
                </a:cubicBezTo>
                <a:cubicBezTo>
                  <a:pt x="817717" y="-53243"/>
                  <a:pt x="884157" y="63834"/>
                  <a:pt x="1190642" y="0"/>
                </a:cubicBezTo>
                <a:cubicBezTo>
                  <a:pt x="1497127" y="-63834"/>
                  <a:pt x="1561804" y="13581"/>
                  <a:pt x="1725568" y="0"/>
                </a:cubicBezTo>
                <a:cubicBezTo>
                  <a:pt x="1889332" y="-13581"/>
                  <a:pt x="2147539" y="21173"/>
                  <a:pt x="2300758" y="0"/>
                </a:cubicBezTo>
                <a:cubicBezTo>
                  <a:pt x="2453977" y="-21173"/>
                  <a:pt x="2602981" y="44682"/>
                  <a:pt x="2835684" y="0"/>
                </a:cubicBezTo>
                <a:cubicBezTo>
                  <a:pt x="3068387" y="-44682"/>
                  <a:pt x="3138589" y="9168"/>
                  <a:pt x="3290084" y="0"/>
                </a:cubicBezTo>
                <a:cubicBezTo>
                  <a:pt x="3441579" y="-9168"/>
                  <a:pt x="3693697" y="28978"/>
                  <a:pt x="4026326" y="0"/>
                </a:cubicBezTo>
                <a:cubicBezTo>
                  <a:pt x="4090619" y="262669"/>
                  <a:pt x="3972885" y="364918"/>
                  <a:pt x="4026326" y="553998"/>
                </a:cubicBezTo>
                <a:cubicBezTo>
                  <a:pt x="4079767" y="743078"/>
                  <a:pt x="3987116" y="892888"/>
                  <a:pt x="4026326" y="1124615"/>
                </a:cubicBezTo>
                <a:cubicBezTo>
                  <a:pt x="4065536" y="1356342"/>
                  <a:pt x="3995615" y="1448358"/>
                  <a:pt x="4026326" y="1661993"/>
                </a:cubicBezTo>
                <a:cubicBezTo>
                  <a:pt x="3892196" y="1702823"/>
                  <a:pt x="3721517" y="1603745"/>
                  <a:pt x="3491400" y="1661993"/>
                </a:cubicBezTo>
                <a:cubicBezTo>
                  <a:pt x="3261283" y="1720241"/>
                  <a:pt x="3103247" y="1640605"/>
                  <a:pt x="2875947" y="1661993"/>
                </a:cubicBezTo>
                <a:cubicBezTo>
                  <a:pt x="2648647" y="1683381"/>
                  <a:pt x="2553644" y="1617248"/>
                  <a:pt x="2300758" y="1661993"/>
                </a:cubicBezTo>
                <a:cubicBezTo>
                  <a:pt x="2047872" y="1706738"/>
                  <a:pt x="2042144" y="1612516"/>
                  <a:pt x="1846358" y="1661993"/>
                </a:cubicBezTo>
                <a:cubicBezTo>
                  <a:pt x="1650572" y="1711470"/>
                  <a:pt x="1425533" y="1611844"/>
                  <a:pt x="1311432" y="1661993"/>
                </a:cubicBezTo>
                <a:cubicBezTo>
                  <a:pt x="1197331" y="1712142"/>
                  <a:pt x="878159" y="1648030"/>
                  <a:pt x="655716" y="1661993"/>
                </a:cubicBezTo>
                <a:cubicBezTo>
                  <a:pt x="433273" y="1675956"/>
                  <a:pt x="176766" y="1639123"/>
                  <a:pt x="0" y="1661993"/>
                </a:cubicBezTo>
                <a:cubicBezTo>
                  <a:pt x="-34559" y="1461497"/>
                  <a:pt x="60164" y="1352172"/>
                  <a:pt x="0" y="1141235"/>
                </a:cubicBezTo>
                <a:cubicBezTo>
                  <a:pt x="-60164" y="930298"/>
                  <a:pt x="49730" y="783692"/>
                  <a:pt x="0" y="603857"/>
                </a:cubicBezTo>
                <a:cubicBezTo>
                  <a:pt x="-49730" y="424022"/>
                  <a:pt x="3636" y="131541"/>
                  <a:pt x="0" y="0"/>
                </a:cubicBezTo>
                <a:close/>
              </a:path>
              <a:path w="4026326" h="1661993" stroke="0" extrusionOk="0">
                <a:moveTo>
                  <a:pt x="0" y="0"/>
                </a:moveTo>
                <a:cubicBezTo>
                  <a:pt x="120546" y="-54594"/>
                  <a:pt x="319742" y="64141"/>
                  <a:pt x="575189" y="0"/>
                </a:cubicBezTo>
                <a:cubicBezTo>
                  <a:pt x="830636" y="-64141"/>
                  <a:pt x="942576" y="36800"/>
                  <a:pt x="1190642" y="0"/>
                </a:cubicBezTo>
                <a:cubicBezTo>
                  <a:pt x="1438708" y="-36800"/>
                  <a:pt x="1491198" y="53793"/>
                  <a:pt x="1765832" y="0"/>
                </a:cubicBezTo>
                <a:cubicBezTo>
                  <a:pt x="2040466" y="-53793"/>
                  <a:pt x="2130653" y="52922"/>
                  <a:pt x="2341021" y="0"/>
                </a:cubicBezTo>
                <a:cubicBezTo>
                  <a:pt x="2551389" y="-52922"/>
                  <a:pt x="2631227" y="1382"/>
                  <a:pt x="2795421" y="0"/>
                </a:cubicBezTo>
                <a:cubicBezTo>
                  <a:pt x="2959615" y="-1382"/>
                  <a:pt x="3074305" y="24214"/>
                  <a:pt x="3330347" y="0"/>
                </a:cubicBezTo>
                <a:cubicBezTo>
                  <a:pt x="3586389" y="-24214"/>
                  <a:pt x="3831325" y="42810"/>
                  <a:pt x="4026326" y="0"/>
                </a:cubicBezTo>
                <a:cubicBezTo>
                  <a:pt x="4058510" y="167011"/>
                  <a:pt x="3968239" y="405099"/>
                  <a:pt x="4026326" y="537378"/>
                </a:cubicBezTo>
                <a:cubicBezTo>
                  <a:pt x="4084413" y="669657"/>
                  <a:pt x="4006187" y="892976"/>
                  <a:pt x="4026326" y="1058136"/>
                </a:cubicBezTo>
                <a:cubicBezTo>
                  <a:pt x="4046465" y="1223296"/>
                  <a:pt x="4020730" y="1373221"/>
                  <a:pt x="4026326" y="1661993"/>
                </a:cubicBezTo>
                <a:cubicBezTo>
                  <a:pt x="3877550" y="1709773"/>
                  <a:pt x="3696343" y="1640940"/>
                  <a:pt x="3491400" y="1661993"/>
                </a:cubicBezTo>
                <a:cubicBezTo>
                  <a:pt x="3286457" y="1683046"/>
                  <a:pt x="3142618" y="1639913"/>
                  <a:pt x="2916210" y="1661993"/>
                </a:cubicBezTo>
                <a:cubicBezTo>
                  <a:pt x="2689802" y="1684073"/>
                  <a:pt x="2604621" y="1637019"/>
                  <a:pt x="2461811" y="1661993"/>
                </a:cubicBezTo>
                <a:cubicBezTo>
                  <a:pt x="2319001" y="1686967"/>
                  <a:pt x="2100509" y="1632410"/>
                  <a:pt x="1926885" y="1661993"/>
                </a:cubicBezTo>
                <a:cubicBezTo>
                  <a:pt x="1753261" y="1691576"/>
                  <a:pt x="1465181" y="1607987"/>
                  <a:pt x="1311432" y="1661993"/>
                </a:cubicBezTo>
                <a:cubicBezTo>
                  <a:pt x="1157683" y="1715999"/>
                  <a:pt x="910127" y="1605250"/>
                  <a:pt x="776506" y="1661993"/>
                </a:cubicBezTo>
                <a:cubicBezTo>
                  <a:pt x="642885" y="1718736"/>
                  <a:pt x="327594" y="1587117"/>
                  <a:pt x="0" y="1661993"/>
                </a:cubicBezTo>
                <a:cubicBezTo>
                  <a:pt x="-38450" y="1547434"/>
                  <a:pt x="42868" y="1329791"/>
                  <a:pt x="0" y="1124615"/>
                </a:cubicBezTo>
                <a:cubicBezTo>
                  <a:pt x="-42868" y="919439"/>
                  <a:pt x="57203" y="734660"/>
                  <a:pt x="0" y="570618"/>
                </a:cubicBezTo>
                <a:cubicBezTo>
                  <a:pt x="-57203" y="406576"/>
                  <a:pt x="29686" y="127961"/>
                  <a:pt x="0" y="0"/>
                </a:cubicBezTo>
                <a:close/>
              </a:path>
            </a:pathLst>
          </a:custGeom>
          <a:solidFill>
            <a:srgbClr val="C00000">
              <a:alpha val="67000"/>
            </a:srgbClr>
          </a:solidFill>
          <a:ln w="76200">
            <a:solidFill>
              <a:schemeClr val="tx1">
                <a:lumMod val="95000"/>
                <a:lumOff val="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42003016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lIns="68580" tIns="34290" rIns="68580" bIns="34290" anchor="ctr">
            <a:spAutoFit/>
          </a:bodyPr>
          <a:lstStyle/>
          <a:p>
            <a:pPr algn="ctr"/>
            <a:r>
              <a:rPr lang="en-US" sz="1035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FAIL!</a:t>
            </a:r>
          </a:p>
        </p:txBody>
      </p:sp>
    </p:spTree>
    <p:extLst>
      <p:ext uri="{BB962C8B-B14F-4D97-AF65-F5344CB8AC3E}">
        <p14:creationId xmlns:p14="http://schemas.microsoft.com/office/powerpoint/2010/main" val="147633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8AC28262-4572-4C1A-B16B-1A6CE0E6EFF5}"/>
              </a:ext>
            </a:extLst>
          </p:cNvPr>
          <p:cNvCxnSpPr>
            <a:cxnSpLocks/>
            <a:stCxn id="38" idx="2"/>
            <a:endCxn id="8" idx="0"/>
          </p:cNvCxnSpPr>
          <p:nvPr/>
        </p:nvCxnSpPr>
        <p:spPr>
          <a:xfrm rot="16200000" flipH="1">
            <a:off x="5878700" y="3015887"/>
            <a:ext cx="549358" cy="943093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4712122" y="619609"/>
            <a:ext cx="15145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FAIL OPEN</a:t>
            </a:r>
            <a:endParaRPr lang="en-US" sz="1013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69"/>
          <a:stretch/>
        </p:blipFill>
        <p:spPr bwMode="auto">
          <a:xfrm>
            <a:off x="6446481" y="391978"/>
            <a:ext cx="1123733" cy="109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550" y="3762113"/>
            <a:ext cx="1428750" cy="98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stCxn id="7" idx="2"/>
            <a:endCxn id="20" idx="0"/>
          </p:cNvCxnSpPr>
          <p:nvPr/>
        </p:nvCxnSpPr>
        <p:spPr>
          <a:xfrm rot="16200000" flipH="1">
            <a:off x="6789059" y="1708633"/>
            <a:ext cx="824280" cy="385703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5823954" y="3446139"/>
            <a:ext cx="1517527" cy="1510556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2257291" y="3059063"/>
            <a:ext cx="24108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DEEP</a:t>
            </a:r>
            <a:endParaRPr lang="en-US" sz="3000" b="1" dirty="0">
              <a:solidFill>
                <a:schemeClr val="bg1"/>
              </a:solidFill>
            </a:endParaRP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E2F95E83-AB3B-4C62-95CB-C27FB8AB8368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 rot="5400000">
            <a:off x="6734810" y="3102871"/>
            <a:ext cx="549358" cy="769126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FA36D3D-6981-4A1F-A234-51D0F8566A99}"/>
              </a:ext>
            </a:extLst>
          </p:cNvPr>
          <p:cNvSpPr/>
          <p:nvPr/>
        </p:nvSpPr>
        <p:spPr>
          <a:xfrm>
            <a:off x="6706131" y="2367765"/>
            <a:ext cx="394557" cy="79471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CPU</a:t>
            </a:r>
            <a:endParaRPr lang="en-US" sz="3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6A8D974-FC69-4D89-87EA-6A10BA470186}"/>
              </a:ext>
            </a:extLst>
          </p:cNvPr>
          <p:cNvSpPr/>
          <p:nvPr/>
        </p:nvSpPr>
        <p:spPr>
          <a:xfrm>
            <a:off x="7241748" y="2367766"/>
            <a:ext cx="838179" cy="21849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RAM</a:t>
            </a:r>
            <a:endParaRPr lang="en-US" sz="300" b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896BEB0-ADDD-4EE8-B9CF-C7CD53109B9F}"/>
              </a:ext>
            </a:extLst>
          </p:cNvPr>
          <p:cNvSpPr/>
          <p:nvPr/>
        </p:nvSpPr>
        <p:spPr>
          <a:xfrm>
            <a:off x="7534088" y="2699381"/>
            <a:ext cx="545839" cy="182726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Network</a:t>
            </a:r>
            <a:endParaRPr lang="en-US" sz="300" b="1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909B067-0523-4753-8DBD-5D853FFD3D69}"/>
              </a:ext>
            </a:extLst>
          </p:cNvPr>
          <p:cNvSpPr/>
          <p:nvPr/>
        </p:nvSpPr>
        <p:spPr>
          <a:xfrm>
            <a:off x="7534088" y="2979755"/>
            <a:ext cx="545839" cy="182726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Disk</a:t>
            </a:r>
            <a:endParaRPr lang="en-US" sz="300" b="1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E39682D-D1C5-4C6D-BE4F-0822C487CBD5}"/>
              </a:ext>
            </a:extLst>
          </p:cNvPr>
          <p:cNvSpPr/>
          <p:nvPr/>
        </p:nvSpPr>
        <p:spPr>
          <a:xfrm>
            <a:off x="6630490" y="2313625"/>
            <a:ext cx="1527122" cy="899130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73DD5A-47E7-475F-8403-EA6048292D51}"/>
              </a:ext>
            </a:extLst>
          </p:cNvPr>
          <p:cNvSpPr/>
          <p:nvPr/>
        </p:nvSpPr>
        <p:spPr>
          <a:xfrm>
            <a:off x="7100688" y="2430971"/>
            <a:ext cx="141060" cy="56679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4E3198B-ACDB-4553-A15E-FBB44EFE5E5F}"/>
              </a:ext>
            </a:extLst>
          </p:cNvPr>
          <p:cNvSpPr/>
          <p:nvPr/>
        </p:nvSpPr>
        <p:spPr>
          <a:xfrm>
            <a:off x="7100688" y="2754670"/>
            <a:ext cx="433400" cy="56679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379F841-C5DF-4DBA-983A-074E34CCDC02}"/>
              </a:ext>
            </a:extLst>
          </p:cNvPr>
          <p:cNvSpPr/>
          <p:nvPr/>
        </p:nvSpPr>
        <p:spPr>
          <a:xfrm>
            <a:off x="7077125" y="3042778"/>
            <a:ext cx="456963" cy="56679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6DD9F50-A858-4ACA-97BA-F115A869A818}"/>
              </a:ext>
            </a:extLst>
          </p:cNvPr>
          <p:cNvSpPr/>
          <p:nvPr/>
        </p:nvSpPr>
        <p:spPr>
          <a:xfrm>
            <a:off x="4993912" y="2367765"/>
            <a:ext cx="394557" cy="79471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CPU</a:t>
            </a:r>
            <a:endParaRPr lang="en-US" sz="100" b="1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A7841EC-741C-4614-83AD-1DD0ED4DC0CF}"/>
              </a:ext>
            </a:extLst>
          </p:cNvPr>
          <p:cNvSpPr/>
          <p:nvPr/>
        </p:nvSpPr>
        <p:spPr>
          <a:xfrm>
            <a:off x="5529529" y="2367766"/>
            <a:ext cx="838179" cy="21849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RAM</a:t>
            </a:r>
            <a:endParaRPr lang="en-US" sz="100" b="1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EC1DD6F-F329-47AF-B9D8-58E9B3E42CA6}"/>
              </a:ext>
            </a:extLst>
          </p:cNvPr>
          <p:cNvSpPr/>
          <p:nvPr/>
        </p:nvSpPr>
        <p:spPr>
          <a:xfrm>
            <a:off x="5821869" y="2699381"/>
            <a:ext cx="545839" cy="182726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Network</a:t>
            </a:r>
            <a:endParaRPr lang="en-US" sz="100" b="1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8446E8B-5ADF-4B08-811F-7883C47FC69C}"/>
              </a:ext>
            </a:extLst>
          </p:cNvPr>
          <p:cNvSpPr/>
          <p:nvPr/>
        </p:nvSpPr>
        <p:spPr>
          <a:xfrm>
            <a:off x="5821869" y="2979755"/>
            <a:ext cx="545839" cy="182726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Disk</a:t>
            </a:r>
            <a:endParaRPr lang="en-US" sz="100" b="1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D96A4E0-3792-4B00-9685-61255A330693}"/>
              </a:ext>
            </a:extLst>
          </p:cNvPr>
          <p:cNvSpPr/>
          <p:nvPr/>
        </p:nvSpPr>
        <p:spPr>
          <a:xfrm>
            <a:off x="4918271" y="2313625"/>
            <a:ext cx="1527122" cy="899130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C6329AA2-CC7A-4FB5-8E5E-94412B56B205}"/>
              </a:ext>
            </a:extLst>
          </p:cNvPr>
          <p:cNvSpPr/>
          <p:nvPr/>
        </p:nvSpPr>
        <p:spPr>
          <a:xfrm>
            <a:off x="5388469" y="2430971"/>
            <a:ext cx="141060" cy="56679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1FC0DB0F-6D9F-4B24-A50B-3B339BBAD8AA}"/>
              </a:ext>
            </a:extLst>
          </p:cNvPr>
          <p:cNvSpPr/>
          <p:nvPr/>
        </p:nvSpPr>
        <p:spPr>
          <a:xfrm>
            <a:off x="5388469" y="2754670"/>
            <a:ext cx="433400" cy="56679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9C07B97C-6F8D-4421-B4C7-72554D8E77C0}"/>
              </a:ext>
            </a:extLst>
          </p:cNvPr>
          <p:cNvSpPr/>
          <p:nvPr/>
        </p:nvSpPr>
        <p:spPr>
          <a:xfrm>
            <a:off x="5364906" y="3042778"/>
            <a:ext cx="456963" cy="56679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FCCA1DAC-E0F0-429A-87DC-978FFB34908C}"/>
              </a:ext>
            </a:extLst>
          </p:cNvPr>
          <p:cNvCxnSpPr>
            <a:cxnSpLocks/>
            <a:stCxn id="7" idx="2"/>
            <a:endCxn id="38" idx="0"/>
          </p:cNvCxnSpPr>
          <p:nvPr/>
        </p:nvCxnSpPr>
        <p:spPr>
          <a:xfrm rot="5400000">
            <a:off x="5932950" y="1238227"/>
            <a:ext cx="824280" cy="1326516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ross 47">
            <a:extLst>
              <a:ext uri="{FF2B5EF4-FFF2-40B4-BE49-F238E27FC236}">
                <a16:creationId xmlns:a16="http://schemas.microsoft.com/office/drawing/2014/main" id="{F69F7D24-54BF-4E46-8753-328A13072718}"/>
              </a:ext>
            </a:extLst>
          </p:cNvPr>
          <p:cNvSpPr/>
          <p:nvPr/>
        </p:nvSpPr>
        <p:spPr>
          <a:xfrm rot="2071363">
            <a:off x="4935102" y="2027732"/>
            <a:ext cx="1517527" cy="1510556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9" name="Cross 48">
            <a:extLst>
              <a:ext uri="{FF2B5EF4-FFF2-40B4-BE49-F238E27FC236}">
                <a16:creationId xmlns:a16="http://schemas.microsoft.com/office/drawing/2014/main" id="{969C0200-4123-45AE-BFDF-BEFE260A9193}"/>
              </a:ext>
            </a:extLst>
          </p:cNvPr>
          <p:cNvSpPr/>
          <p:nvPr/>
        </p:nvSpPr>
        <p:spPr>
          <a:xfrm rot="2071363">
            <a:off x="6616906" y="1954764"/>
            <a:ext cx="1517527" cy="1510556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2103554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4712122" y="619609"/>
            <a:ext cx="24881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sz="1013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30"/>
          <a:stretch/>
        </p:blipFill>
        <p:spPr bwMode="auto">
          <a:xfrm>
            <a:off x="7224583" y="812034"/>
            <a:ext cx="1370780" cy="134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740" y="3677295"/>
            <a:ext cx="1428750" cy="98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 flipV="1">
            <a:off x="6679675" y="1075100"/>
            <a:ext cx="742674" cy="646895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5157351" y="3318411"/>
            <a:ext cx="1517527" cy="1510556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2257291" y="3059063"/>
            <a:ext cx="24108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DEEP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FA36D3D-6981-4A1F-A234-51D0F8566A99}"/>
              </a:ext>
            </a:extLst>
          </p:cNvPr>
          <p:cNvSpPr/>
          <p:nvPr/>
        </p:nvSpPr>
        <p:spPr>
          <a:xfrm>
            <a:off x="5228194" y="2022688"/>
            <a:ext cx="394557" cy="79471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CPU</a:t>
            </a:r>
            <a:endParaRPr lang="en-US" sz="1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6A8D974-FC69-4D89-87EA-6A10BA470186}"/>
              </a:ext>
            </a:extLst>
          </p:cNvPr>
          <p:cNvSpPr/>
          <p:nvPr/>
        </p:nvSpPr>
        <p:spPr>
          <a:xfrm>
            <a:off x="5763811" y="2022689"/>
            <a:ext cx="838178" cy="21849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RAM</a:t>
            </a:r>
            <a:endParaRPr lang="en-US" sz="100" b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896BEB0-ADDD-4EE8-B9CF-C7CD53109B9F}"/>
              </a:ext>
            </a:extLst>
          </p:cNvPr>
          <p:cNvSpPr/>
          <p:nvPr/>
        </p:nvSpPr>
        <p:spPr>
          <a:xfrm>
            <a:off x="6056150" y="2354304"/>
            <a:ext cx="545839" cy="182726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Network</a:t>
            </a:r>
            <a:endParaRPr lang="en-US" sz="100" b="1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909B067-0523-4753-8DBD-5D853FFD3D69}"/>
              </a:ext>
            </a:extLst>
          </p:cNvPr>
          <p:cNvSpPr/>
          <p:nvPr/>
        </p:nvSpPr>
        <p:spPr>
          <a:xfrm>
            <a:off x="6056150" y="2634678"/>
            <a:ext cx="545839" cy="182726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Disk</a:t>
            </a:r>
            <a:endParaRPr lang="en-US" sz="100" b="1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E39682D-D1C5-4C6D-BE4F-0822C487CBD5}"/>
              </a:ext>
            </a:extLst>
          </p:cNvPr>
          <p:cNvSpPr/>
          <p:nvPr/>
        </p:nvSpPr>
        <p:spPr>
          <a:xfrm>
            <a:off x="5152553" y="1968548"/>
            <a:ext cx="1527121" cy="899130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>
              <a:solidFill>
                <a:schemeClr val="bg1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73DD5A-47E7-475F-8403-EA6048292D51}"/>
              </a:ext>
            </a:extLst>
          </p:cNvPr>
          <p:cNvSpPr/>
          <p:nvPr/>
        </p:nvSpPr>
        <p:spPr>
          <a:xfrm>
            <a:off x="5622751" y="2085894"/>
            <a:ext cx="141060" cy="56679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4E3198B-ACDB-4553-A15E-FBB44EFE5E5F}"/>
              </a:ext>
            </a:extLst>
          </p:cNvPr>
          <p:cNvSpPr/>
          <p:nvPr/>
        </p:nvSpPr>
        <p:spPr>
          <a:xfrm>
            <a:off x="5622751" y="2409593"/>
            <a:ext cx="433400" cy="56679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379F841-C5DF-4DBA-983A-074E34CCDC02}"/>
              </a:ext>
            </a:extLst>
          </p:cNvPr>
          <p:cNvSpPr/>
          <p:nvPr/>
        </p:nvSpPr>
        <p:spPr>
          <a:xfrm>
            <a:off x="5599187" y="2697701"/>
            <a:ext cx="456963" cy="56679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B51ACA-94C0-467A-929B-BF2F0268DEB6}"/>
              </a:ext>
            </a:extLst>
          </p:cNvPr>
          <p:cNvGrpSpPr/>
          <p:nvPr/>
        </p:nvGrpSpPr>
        <p:grpSpPr>
          <a:xfrm>
            <a:off x="6368990" y="1583745"/>
            <a:ext cx="621369" cy="553002"/>
            <a:chOff x="11560417" y="-203696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Heart 13">
              <a:extLst>
                <a:ext uri="{FF2B5EF4-FFF2-40B4-BE49-F238E27FC236}">
                  <a16:creationId xmlns:a16="http://schemas.microsoft.com/office/drawing/2014/main" id="{1FAF7248-2A4B-4ECC-A389-C43647278DEC}"/>
                </a:ext>
              </a:extLst>
            </p:cNvPr>
            <p:cNvSpPr/>
            <p:nvPr/>
          </p:nvSpPr>
          <p:spPr>
            <a:xfrm>
              <a:off x="11560417" y="-203696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5" name="Graphic 4">
              <a:extLst>
                <a:ext uri="{FF2B5EF4-FFF2-40B4-BE49-F238E27FC236}">
                  <a16:creationId xmlns:a16="http://schemas.microsoft.com/office/drawing/2014/main" id="{E3E925BD-3CC8-4FB0-ACA3-85B0F754E807}"/>
                </a:ext>
              </a:extLst>
            </p:cNvPr>
            <p:cNvSpPr/>
            <p:nvPr/>
          </p:nvSpPr>
          <p:spPr>
            <a:xfrm rot="10800000" flipV="1">
              <a:off x="11759711" y="186546"/>
              <a:ext cx="1028372" cy="548518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A64833E-4D70-4051-A27B-55116375F740}"/>
              </a:ext>
            </a:extLst>
          </p:cNvPr>
          <p:cNvGrpSpPr/>
          <p:nvPr/>
        </p:nvGrpSpPr>
        <p:grpSpPr>
          <a:xfrm>
            <a:off x="6546627" y="2896427"/>
            <a:ext cx="2417655" cy="1419619"/>
            <a:chOff x="8728836" y="3861903"/>
            <a:chExt cx="3223540" cy="189282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5FCF2F-4FAF-49F9-A95A-4D7BAC993391}"/>
                </a:ext>
              </a:extLst>
            </p:cNvPr>
            <p:cNvSpPr txBox="1"/>
            <p:nvPr/>
          </p:nvSpPr>
          <p:spPr>
            <a:xfrm rot="498559">
              <a:off x="8728836" y="3933742"/>
              <a:ext cx="2667811" cy="1231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b="1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fallbacks</a:t>
              </a:r>
            </a:p>
            <a:p>
              <a:pPr algn="ctr"/>
              <a:r>
                <a:rPr lang="en-US" sz="2700" b="1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defaults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5F86DE1-A47E-4BB4-8F24-A34AD53BD7F4}"/>
                </a:ext>
              </a:extLst>
            </p:cNvPr>
            <p:cNvSpPr txBox="1"/>
            <p:nvPr/>
          </p:nvSpPr>
          <p:spPr>
            <a:xfrm rot="891285">
              <a:off x="10767592" y="3861903"/>
              <a:ext cx="1184784" cy="189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625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?</a:t>
              </a:r>
            </a:p>
          </p:txBody>
        </p:sp>
      </p:grpSp>
      <p:sp>
        <p:nvSpPr>
          <p:cNvPr id="6" name="Arrow: Circular 5">
            <a:extLst>
              <a:ext uri="{FF2B5EF4-FFF2-40B4-BE49-F238E27FC236}">
                <a16:creationId xmlns:a16="http://schemas.microsoft.com/office/drawing/2014/main" id="{2A897657-D024-44BE-8B17-AFA84E743969}"/>
              </a:ext>
            </a:extLst>
          </p:cNvPr>
          <p:cNvSpPr/>
          <p:nvPr/>
        </p:nvSpPr>
        <p:spPr>
          <a:xfrm rot="10800000">
            <a:off x="5459133" y="2414362"/>
            <a:ext cx="872143" cy="1071741"/>
          </a:xfrm>
          <a:prstGeom prst="circularArrow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478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4712123" y="619609"/>
            <a:ext cx="13660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PROBING</a:t>
            </a:r>
            <a:endParaRPr lang="en-US" sz="1013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24"/>
          <a:stretch/>
        </p:blipFill>
        <p:spPr bwMode="auto">
          <a:xfrm>
            <a:off x="7224583" y="812034"/>
            <a:ext cx="1370780" cy="132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740" y="3677295"/>
            <a:ext cx="1428750" cy="98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 flipV="1">
            <a:off x="6679675" y="1075100"/>
            <a:ext cx="742674" cy="646895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5157351" y="3318411"/>
            <a:ext cx="1517527" cy="1510556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2257291" y="3059063"/>
            <a:ext cx="24108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DEEP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FA36D3D-6981-4A1F-A234-51D0F8566A99}"/>
              </a:ext>
            </a:extLst>
          </p:cNvPr>
          <p:cNvSpPr/>
          <p:nvPr/>
        </p:nvSpPr>
        <p:spPr>
          <a:xfrm>
            <a:off x="5228194" y="2022688"/>
            <a:ext cx="394557" cy="79471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CPU</a:t>
            </a:r>
            <a:endParaRPr lang="en-US" sz="1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6A8D974-FC69-4D89-87EA-6A10BA470186}"/>
              </a:ext>
            </a:extLst>
          </p:cNvPr>
          <p:cNvSpPr/>
          <p:nvPr/>
        </p:nvSpPr>
        <p:spPr>
          <a:xfrm>
            <a:off x="5763811" y="2022689"/>
            <a:ext cx="838178" cy="21849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RAM</a:t>
            </a:r>
            <a:endParaRPr lang="en-US" sz="100" b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896BEB0-ADDD-4EE8-B9CF-C7CD53109B9F}"/>
              </a:ext>
            </a:extLst>
          </p:cNvPr>
          <p:cNvSpPr/>
          <p:nvPr/>
        </p:nvSpPr>
        <p:spPr>
          <a:xfrm>
            <a:off x="6056150" y="2354304"/>
            <a:ext cx="545839" cy="182726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Network</a:t>
            </a:r>
            <a:endParaRPr lang="en-US" sz="100" b="1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909B067-0523-4753-8DBD-5D853FFD3D69}"/>
              </a:ext>
            </a:extLst>
          </p:cNvPr>
          <p:cNvSpPr/>
          <p:nvPr/>
        </p:nvSpPr>
        <p:spPr>
          <a:xfrm>
            <a:off x="6056150" y="2634678"/>
            <a:ext cx="545839" cy="182726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Disk</a:t>
            </a:r>
            <a:endParaRPr lang="en-US" sz="100" b="1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E39682D-D1C5-4C6D-BE4F-0822C487CBD5}"/>
              </a:ext>
            </a:extLst>
          </p:cNvPr>
          <p:cNvSpPr/>
          <p:nvPr/>
        </p:nvSpPr>
        <p:spPr>
          <a:xfrm>
            <a:off x="5152553" y="1968548"/>
            <a:ext cx="1527121" cy="899130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>
              <a:solidFill>
                <a:schemeClr val="bg1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73DD5A-47E7-475F-8403-EA6048292D51}"/>
              </a:ext>
            </a:extLst>
          </p:cNvPr>
          <p:cNvSpPr/>
          <p:nvPr/>
        </p:nvSpPr>
        <p:spPr>
          <a:xfrm>
            <a:off x="5622751" y="2085894"/>
            <a:ext cx="141060" cy="56679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4E3198B-ACDB-4553-A15E-FBB44EFE5E5F}"/>
              </a:ext>
            </a:extLst>
          </p:cNvPr>
          <p:cNvSpPr/>
          <p:nvPr/>
        </p:nvSpPr>
        <p:spPr>
          <a:xfrm>
            <a:off x="5622751" y="2409593"/>
            <a:ext cx="433400" cy="56679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379F841-C5DF-4DBA-983A-074E34CCDC02}"/>
              </a:ext>
            </a:extLst>
          </p:cNvPr>
          <p:cNvSpPr/>
          <p:nvPr/>
        </p:nvSpPr>
        <p:spPr>
          <a:xfrm>
            <a:off x="5599187" y="2697701"/>
            <a:ext cx="456963" cy="56679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B51ACA-94C0-467A-929B-BF2F0268DEB6}"/>
              </a:ext>
            </a:extLst>
          </p:cNvPr>
          <p:cNvGrpSpPr/>
          <p:nvPr/>
        </p:nvGrpSpPr>
        <p:grpSpPr>
          <a:xfrm>
            <a:off x="6368990" y="1583745"/>
            <a:ext cx="621369" cy="553002"/>
            <a:chOff x="11560417" y="-203696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Heart 13">
              <a:extLst>
                <a:ext uri="{FF2B5EF4-FFF2-40B4-BE49-F238E27FC236}">
                  <a16:creationId xmlns:a16="http://schemas.microsoft.com/office/drawing/2014/main" id="{1FAF7248-2A4B-4ECC-A389-C43647278DEC}"/>
                </a:ext>
              </a:extLst>
            </p:cNvPr>
            <p:cNvSpPr/>
            <p:nvPr/>
          </p:nvSpPr>
          <p:spPr>
            <a:xfrm>
              <a:off x="11560417" y="-203696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5" name="Graphic 4">
              <a:extLst>
                <a:ext uri="{FF2B5EF4-FFF2-40B4-BE49-F238E27FC236}">
                  <a16:creationId xmlns:a16="http://schemas.microsoft.com/office/drawing/2014/main" id="{E3E925BD-3CC8-4FB0-ACA3-85B0F754E807}"/>
                </a:ext>
              </a:extLst>
            </p:cNvPr>
            <p:cNvSpPr/>
            <p:nvPr/>
          </p:nvSpPr>
          <p:spPr>
            <a:xfrm rot="10800000" flipV="1">
              <a:off x="11759711" y="186546"/>
              <a:ext cx="1028372" cy="548518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114E3E5-6D63-4D19-A93D-2E5A0EBB3667}"/>
              </a:ext>
            </a:extLst>
          </p:cNvPr>
          <p:cNvSpPr txBox="1"/>
          <p:nvPr/>
        </p:nvSpPr>
        <p:spPr>
          <a:xfrm rot="498559">
            <a:off x="6627179" y="2576561"/>
            <a:ext cx="20008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solidFill>
                  <a:schemeClr val="bg1"/>
                </a:solidFill>
                <a:latin typeface="Kristen ITC" panose="03050502040202030202" pitchFamily="66" charset="0"/>
              </a:rPr>
              <a:t>bugs</a:t>
            </a:r>
          </a:p>
          <a:p>
            <a:pPr algn="ctr"/>
            <a:r>
              <a:rPr lang="en-US" sz="2700" b="1" dirty="0">
                <a:solidFill>
                  <a:schemeClr val="bg1"/>
                </a:solidFill>
                <a:latin typeface="Kristen ITC" panose="03050502040202030202" pitchFamily="66" charset="0"/>
              </a:rPr>
              <a:t>deadlocks</a:t>
            </a:r>
          </a:p>
          <a:p>
            <a:pPr algn="ctr"/>
            <a:r>
              <a:rPr lang="en-US" sz="2700" b="1" dirty="0">
                <a:solidFill>
                  <a:schemeClr val="bg1"/>
                </a:solidFill>
                <a:latin typeface="Kristen ITC" panose="03050502040202030202" pitchFamily="66" charset="0"/>
              </a:rPr>
              <a:t>fallbacks</a:t>
            </a:r>
          </a:p>
          <a:p>
            <a:pPr algn="ctr"/>
            <a:r>
              <a:rPr lang="en-US" sz="2700" b="1" dirty="0">
                <a:solidFill>
                  <a:schemeClr val="bg1"/>
                </a:solidFill>
                <a:latin typeface="Kristen ITC" panose="03050502040202030202" pitchFamily="66" charset="0"/>
              </a:rPr>
              <a:t>defaults</a:t>
            </a:r>
          </a:p>
        </p:txBody>
      </p:sp>
      <p:sp>
        <p:nvSpPr>
          <p:cNvPr id="26" name="Arrow: Circular 25">
            <a:extLst>
              <a:ext uri="{FF2B5EF4-FFF2-40B4-BE49-F238E27FC236}">
                <a16:creationId xmlns:a16="http://schemas.microsoft.com/office/drawing/2014/main" id="{94EC3B3F-EAD8-4463-A743-9C44809CBFD6}"/>
              </a:ext>
            </a:extLst>
          </p:cNvPr>
          <p:cNvSpPr/>
          <p:nvPr/>
        </p:nvSpPr>
        <p:spPr>
          <a:xfrm rot="10800000">
            <a:off x="5459133" y="2414362"/>
            <a:ext cx="872143" cy="1071741"/>
          </a:xfrm>
          <a:prstGeom prst="circularArrow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480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4712123" y="619609"/>
            <a:ext cx="13660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PROBING</a:t>
            </a:r>
            <a:endParaRPr lang="en-US" sz="1013" b="1" dirty="0">
              <a:solidFill>
                <a:srgbClr val="F5A615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2257291" y="3059063"/>
            <a:ext cx="24108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DEEP</a:t>
            </a:r>
            <a:endParaRPr lang="en-US" sz="3000" b="1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D8210A-B0B4-49E1-A18C-223AE9172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123" y="1154974"/>
            <a:ext cx="4111155" cy="29622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81643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2257291" y="3059063"/>
            <a:ext cx="24108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DEEP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62B9C0-D5DE-49FD-9172-1E1757341458}"/>
              </a:ext>
            </a:extLst>
          </p:cNvPr>
          <p:cNvSpPr txBox="1"/>
          <p:nvPr/>
        </p:nvSpPr>
        <p:spPr>
          <a:xfrm>
            <a:off x="4854997" y="1088529"/>
            <a:ext cx="3525791" cy="32028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memory leak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thread leak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pool misconfigurations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bugs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config issue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deadlocks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2400" b="1" dirty="0">
              <a:solidFill>
                <a:schemeClr val="bg1"/>
              </a:solidFill>
            </a:endParaRP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2400" b="1" dirty="0">
              <a:solidFill>
                <a:schemeClr val="bg1"/>
              </a:solidFill>
            </a:endParaRP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101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978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249569" y="4009284"/>
            <a:ext cx="24108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PASSIVE</a:t>
            </a:r>
            <a:endParaRPr lang="en-US" sz="3000" b="1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4A803C-607A-43FF-A021-6CB00AB4CC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23"/>
          <a:stretch/>
        </p:blipFill>
        <p:spPr>
          <a:xfrm>
            <a:off x="4790597" y="1138534"/>
            <a:ext cx="4038701" cy="31028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628B218-B6EE-452E-BC35-9BAD4E0936C0}"/>
              </a:ext>
            </a:extLst>
          </p:cNvPr>
          <p:cNvSpPr/>
          <p:nvPr/>
        </p:nvSpPr>
        <p:spPr>
          <a:xfrm>
            <a:off x="6193105" y="2571751"/>
            <a:ext cx="2558522" cy="365930"/>
          </a:xfrm>
          <a:custGeom>
            <a:avLst/>
            <a:gdLst>
              <a:gd name="connsiteX0" fmla="*/ 0 w 2558522"/>
              <a:gd name="connsiteY0" fmla="*/ 0 h 365930"/>
              <a:gd name="connsiteX1" fmla="*/ 562875 w 2558522"/>
              <a:gd name="connsiteY1" fmla="*/ 0 h 365930"/>
              <a:gd name="connsiteX2" fmla="*/ 1125750 w 2558522"/>
              <a:gd name="connsiteY2" fmla="*/ 0 h 365930"/>
              <a:gd name="connsiteX3" fmla="*/ 1816551 w 2558522"/>
              <a:gd name="connsiteY3" fmla="*/ 0 h 365930"/>
              <a:gd name="connsiteX4" fmla="*/ 2558522 w 2558522"/>
              <a:gd name="connsiteY4" fmla="*/ 0 h 365930"/>
              <a:gd name="connsiteX5" fmla="*/ 2558522 w 2558522"/>
              <a:gd name="connsiteY5" fmla="*/ 365930 h 365930"/>
              <a:gd name="connsiteX6" fmla="*/ 1867721 w 2558522"/>
              <a:gd name="connsiteY6" fmla="*/ 365930 h 365930"/>
              <a:gd name="connsiteX7" fmla="*/ 1202505 w 2558522"/>
              <a:gd name="connsiteY7" fmla="*/ 365930 h 365930"/>
              <a:gd name="connsiteX8" fmla="*/ 562875 w 2558522"/>
              <a:gd name="connsiteY8" fmla="*/ 365930 h 365930"/>
              <a:gd name="connsiteX9" fmla="*/ 0 w 2558522"/>
              <a:gd name="connsiteY9" fmla="*/ 365930 h 365930"/>
              <a:gd name="connsiteX10" fmla="*/ 0 w 2558522"/>
              <a:gd name="connsiteY10" fmla="*/ 0 h 365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58522" h="365930" extrusionOk="0">
                <a:moveTo>
                  <a:pt x="0" y="0"/>
                </a:moveTo>
                <a:cubicBezTo>
                  <a:pt x="148623" y="-3699"/>
                  <a:pt x="435356" y="22696"/>
                  <a:pt x="562875" y="0"/>
                </a:cubicBezTo>
                <a:cubicBezTo>
                  <a:pt x="690395" y="-22696"/>
                  <a:pt x="914107" y="-4687"/>
                  <a:pt x="1125750" y="0"/>
                </a:cubicBezTo>
                <a:cubicBezTo>
                  <a:pt x="1337393" y="4687"/>
                  <a:pt x="1564067" y="1857"/>
                  <a:pt x="1816551" y="0"/>
                </a:cubicBezTo>
                <a:cubicBezTo>
                  <a:pt x="2069035" y="-1857"/>
                  <a:pt x="2317565" y="28849"/>
                  <a:pt x="2558522" y="0"/>
                </a:cubicBezTo>
                <a:cubicBezTo>
                  <a:pt x="2570835" y="95340"/>
                  <a:pt x="2550534" y="289984"/>
                  <a:pt x="2558522" y="365930"/>
                </a:cubicBezTo>
                <a:cubicBezTo>
                  <a:pt x="2316231" y="344599"/>
                  <a:pt x="2098436" y="380455"/>
                  <a:pt x="1867721" y="365930"/>
                </a:cubicBezTo>
                <a:cubicBezTo>
                  <a:pt x="1637006" y="351405"/>
                  <a:pt x="1419699" y="343388"/>
                  <a:pt x="1202505" y="365930"/>
                </a:cubicBezTo>
                <a:cubicBezTo>
                  <a:pt x="985311" y="388472"/>
                  <a:pt x="845230" y="385041"/>
                  <a:pt x="562875" y="365930"/>
                </a:cubicBezTo>
                <a:cubicBezTo>
                  <a:pt x="280520" y="346820"/>
                  <a:pt x="174699" y="340318"/>
                  <a:pt x="0" y="365930"/>
                </a:cubicBezTo>
                <a:cubicBezTo>
                  <a:pt x="-17716" y="285048"/>
                  <a:pt x="16091" y="136588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8238850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45694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-0.00078 0.0418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249569" y="4009284"/>
            <a:ext cx="24108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PASSIVE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A151D-FEE9-4DAA-A0F1-71E42BDA5B13}"/>
              </a:ext>
            </a:extLst>
          </p:cNvPr>
          <p:cNvSpPr/>
          <p:nvPr/>
        </p:nvSpPr>
        <p:spPr>
          <a:xfrm>
            <a:off x="4712122" y="619609"/>
            <a:ext cx="24881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sz="1013" b="1" dirty="0">
              <a:solidFill>
                <a:srgbClr val="F5A61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16145-226A-4F90-A8C8-BF54C9287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123" y="1144873"/>
            <a:ext cx="3908645" cy="33790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FEC2F4-E5C2-4B3C-AE70-C6EF7CCB0402}"/>
              </a:ext>
            </a:extLst>
          </p:cNvPr>
          <p:cNvSpPr/>
          <p:nvPr/>
        </p:nvSpPr>
        <p:spPr>
          <a:xfrm>
            <a:off x="5303905" y="3815663"/>
            <a:ext cx="3088427" cy="794911"/>
          </a:xfrm>
          <a:custGeom>
            <a:avLst/>
            <a:gdLst>
              <a:gd name="connsiteX0" fmla="*/ 0 w 3088427"/>
              <a:gd name="connsiteY0" fmla="*/ 0 h 794911"/>
              <a:gd name="connsiteX1" fmla="*/ 525033 w 3088427"/>
              <a:gd name="connsiteY1" fmla="*/ 0 h 794911"/>
              <a:gd name="connsiteX2" fmla="*/ 1050065 w 3088427"/>
              <a:gd name="connsiteY2" fmla="*/ 0 h 794911"/>
              <a:gd name="connsiteX3" fmla="*/ 1729519 w 3088427"/>
              <a:gd name="connsiteY3" fmla="*/ 0 h 794911"/>
              <a:gd name="connsiteX4" fmla="*/ 2408973 w 3088427"/>
              <a:gd name="connsiteY4" fmla="*/ 0 h 794911"/>
              <a:gd name="connsiteX5" fmla="*/ 3088427 w 3088427"/>
              <a:gd name="connsiteY5" fmla="*/ 0 h 794911"/>
              <a:gd name="connsiteX6" fmla="*/ 3088427 w 3088427"/>
              <a:gd name="connsiteY6" fmla="*/ 397456 h 794911"/>
              <a:gd name="connsiteX7" fmla="*/ 3088427 w 3088427"/>
              <a:gd name="connsiteY7" fmla="*/ 794911 h 794911"/>
              <a:gd name="connsiteX8" fmla="*/ 2532510 w 3088427"/>
              <a:gd name="connsiteY8" fmla="*/ 794911 h 794911"/>
              <a:gd name="connsiteX9" fmla="*/ 1883940 w 3088427"/>
              <a:gd name="connsiteY9" fmla="*/ 794911 h 794911"/>
              <a:gd name="connsiteX10" fmla="*/ 1266255 w 3088427"/>
              <a:gd name="connsiteY10" fmla="*/ 794911 h 794911"/>
              <a:gd name="connsiteX11" fmla="*/ 710338 w 3088427"/>
              <a:gd name="connsiteY11" fmla="*/ 794911 h 794911"/>
              <a:gd name="connsiteX12" fmla="*/ 0 w 3088427"/>
              <a:gd name="connsiteY12" fmla="*/ 794911 h 794911"/>
              <a:gd name="connsiteX13" fmla="*/ 0 w 3088427"/>
              <a:gd name="connsiteY13" fmla="*/ 389506 h 794911"/>
              <a:gd name="connsiteX14" fmla="*/ 0 w 3088427"/>
              <a:gd name="connsiteY14" fmla="*/ 0 h 794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88427" h="794911" extrusionOk="0">
                <a:moveTo>
                  <a:pt x="0" y="0"/>
                </a:moveTo>
                <a:cubicBezTo>
                  <a:pt x="169661" y="8966"/>
                  <a:pt x="392694" y="-23182"/>
                  <a:pt x="525033" y="0"/>
                </a:cubicBezTo>
                <a:cubicBezTo>
                  <a:pt x="657372" y="23182"/>
                  <a:pt x="943680" y="-5258"/>
                  <a:pt x="1050065" y="0"/>
                </a:cubicBezTo>
                <a:cubicBezTo>
                  <a:pt x="1156450" y="5258"/>
                  <a:pt x="1465922" y="-14344"/>
                  <a:pt x="1729519" y="0"/>
                </a:cubicBezTo>
                <a:cubicBezTo>
                  <a:pt x="1993116" y="14344"/>
                  <a:pt x="2196848" y="28981"/>
                  <a:pt x="2408973" y="0"/>
                </a:cubicBezTo>
                <a:cubicBezTo>
                  <a:pt x="2621098" y="-28981"/>
                  <a:pt x="2876944" y="-6968"/>
                  <a:pt x="3088427" y="0"/>
                </a:cubicBezTo>
                <a:cubicBezTo>
                  <a:pt x="3083008" y="188511"/>
                  <a:pt x="3090733" y="227947"/>
                  <a:pt x="3088427" y="397456"/>
                </a:cubicBezTo>
                <a:cubicBezTo>
                  <a:pt x="3086121" y="566965"/>
                  <a:pt x="3075552" y="640289"/>
                  <a:pt x="3088427" y="794911"/>
                </a:cubicBezTo>
                <a:cubicBezTo>
                  <a:pt x="2962222" y="778814"/>
                  <a:pt x="2711789" y="798494"/>
                  <a:pt x="2532510" y="794911"/>
                </a:cubicBezTo>
                <a:cubicBezTo>
                  <a:pt x="2353231" y="791328"/>
                  <a:pt x="2045013" y="822531"/>
                  <a:pt x="1883940" y="794911"/>
                </a:cubicBezTo>
                <a:cubicBezTo>
                  <a:pt x="1722867" y="767292"/>
                  <a:pt x="1441844" y="806926"/>
                  <a:pt x="1266255" y="794911"/>
                </a:cubicBezTo>
                <a:cubicBezTo>
                  <a:pt x="1090667" y="782896"/>
                  <a:pt x="877928" y="793398"/>
                  <a:pt x="710338" y="794911"/>
                </a:cubicBezTo>
                <a:cubicBezTo>
                  <a:pt x="542748" y="796424"/>
                  <a:pt x="306975" y="770293"/>
                  <a:pt x="0" y="794911"/>
                </a:cubicBezTo>
                <a:cubicBezTo>
                  <a:pt x="-14211" y="598990"/>
                  <a:pt x="-13020" y="490523"/>
                  <a:pt x="0" y="389506"/>
                </a:cubicBezTo>
                <a:cubicBezTo>
                  <a:pt x="13020" y="288489"/>
                  <a:pt x="-3771" y="142537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8238850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456019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249569" y="4009284"/>
            <a:ext cx="24108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PASSIVE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A151D-FEE9-4DAA-A0F1-71E42BDA5B13}"/>
              </a:ext>
            </a:extLst>
          </p:cNvPr>
          <p:cNvSpPr/>
          <p:nvPr/>
        </p:nvSpPr>
        <p:spPr>
          <a:xfrm>
            <a:off x="4712122" y="619609"/>
            <a:ext cx="1476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sz="1013" b="1" dirty="0">
              <a:solidFill>
                <a:srgbClr val="F5A615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877EED-A953-43C9-872E-9356BC3D7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36" y="1058190"/>
            <a:ext cx="8412728" cy="5364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CCED7B-F7E2-47EA-8AF1-3EE2B3EAB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257" y="1774794"/>
            <a:ext cx="3971441" cy="28298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17169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249569" y="4009284"/>
            <a:ext cx="24108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PASSIVE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AD3E3-ACB0-48C2-8800-B298BBA25740}"/>
              </a:ext>
            </a:extLst>
          </p:cNvPr>
          <p:cNvSpPr txBox="1"/>
          <p:nvPr/>
        </p:nvSpPr>
        <p:spPr>
          <a:xfrm>
            <a:off x="4854997" y="1088529"/>
            <a:ext cx="3525791" cy="32028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memory leak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thread leak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pool misconfigurations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bugs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config issue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deadlocks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2400" b="1" dirty="0">
              <a:solidFill>
                <a:schemeClr val="bg1"/>
              </a:solidFill>
            </a:endParaRP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2400" b="1" dirty="0">
              <a:solidFill>
                <a:schemeClr val="bg1"/>
              </a:solidFill>
            </a:endParaRP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101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104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223" y="1710928"/>
            <a:ext cx="6109097" cy="17216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DEMO!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3478021" y="1422038"/>
            <a:ext cx="7191346" cy="4327434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500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8008F71-BC09-41AB-AD41-E3D50392B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354449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6F5E7047-8836-4A4C-860E-6F56FBF788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006282"/>
              </p:ext>
            </p:extLst>
          </p:nvPr>
        </p:nvGraphicFramePr>
        <p:xfrm>
          <a:off x="3544491" y="0"/>
          <a:ext cx="5599510" cy="4629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Arrow: Circular 2">
            <a:extLst>
              <a:ext uri="{FF2B5EF4-FFF2-40B4-BE49-F238E27FC236}">
                <a16:creationId xmlns:a16="http://schemas.microsoft.com/office/drawing/2014/main" id="{19281203-25DE-4517-B2D4-29845CA6A04B}"/>
              </a:ext>
            </a:extLst>
          </p:cNvPr>
          <p:cNvSpPr/>
          <p:nvPr/>
        </p:nvSpPr>
        <p:spPr>
          <a:xfrm rot="12157091" flipH="1">
            <a:off x="4898336" y="287951"/>
            <a:ext cx="5209014" cy="3288888"/>
          </a:xfrm>
          <a:prstGeom prst="circularArrow">
            <a:avLst>
              <a:gd name="adj1" fmla="val 4728"/>
              <a:gd name="adj2" fmla="val 685818"/>
              <a:gd name="adj3" fmla="val 16083637"/>
              <a:gd name="adj4" fmla="val 12258853"/>
              <a:gd name="adj5" fmla="val 60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CC4A0BD-0A8E-4762-AA2B-CA7754E43050}"/>
              </a:ext>
            </a:extLst>
          </p:cNvPr>
          <p:cNvSpPr/>
          <p:nvPr/>
        </p:nvSpPr>
        <p:spPr>
          <a:xfrm>
            <a:off x="5054887" y="577175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301CF0D-7C78-48EC-927A-4488BF71A09C}"/>
              </a:ext>
            </a:extLst>
          </p:cNvPr>
          <p:cNvSpPr/>
          <p:nvPr/>
        </p:nvSpPr>
        <p:spPr>
          <a:xfrm>
            <a:off x="5169187" y="691475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87557AA-C6C5-4DEA-AA2B-5144E67977B5}"/>
              </a:ext>
            </a:extLst>
          </p:cNvPr>
          <p:cNvSpPr/>
          <p:nvPr/>
        </p:nvSpPr>
        <p:spPr>
          <a:xfrm>
            <a:off x="5283487" y="805775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39FED22-6B30-415F-9D68-AB594D7AC7B6}"/>
              </a:ext>
            </a:extLst>
          </p:cNvPr>
          <p:cNvSpPr/>
          <p:nvPr/>
        </p:nvSpPr>
        <p:spPr>
          <a:xfrm>
            <a:off x="5397787" y="920075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2818DDB-2838-4AF5-B6FD-237081E96A95}"/>
              </a:ext>
            </a:extLst>
          </p:cNvPr>
          <p:cNvSpPr/>
          <p:nvPr/>
        </p:nvSpPr>
        <p:spPr>
          <a:xfrm>
            <a:off x="5512087" y="1034375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47ABCE3-6A79-4CB5-A82D-89969B6E6BE7}"/>
              </a:ext>
            </a:extLst>
          </p:cNvPr>
          <p:cNvSpPr/>
          <p:nvPr/>
        </p:nvSpPr>
        <p:spPr>
          <a:xfrm>
            <a:off x="6229945" y="1644569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1097623-C2E7-4495-9C72-8F4822DB712B}"/>
              </a:ext>
            </a:extLst>
          </p:cNvPr>
          <p:cNvSpPr/>
          <p:nvPr/>
        </p:nvSpPr>
        <p:spPr>
          <a:xfrm>
            <a:off x="6344245" y="1758869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015BB07-42A2-4444-9058-ACC1C681F8F2}"/>
              </a:ext>
            </a:extLst>
          </p:cNvPr>
          <p:cNvSpPr/>
          <p:nvPr/>
        </p:nvSpPr>
        <p:spPr>
          <a:xfrm>
            <a:off x="6458545" y="1873169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A2F1F49A-34FE-46F2-AC9B-6393E21F382C}"/>
              </a:ext>
            </a:extLst>
          </p:cNvPr>
          <p:cNvSpPr/>
          <p:nvPr/>
        </p:nvSpPr>
        <p:spPr>
          <a:xfrm>
            <a:off x="6572845" y="1987469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84CA746-77A2-4F79-BF54-A09D0DC0FB4C}"/>
              </a:ext>
            </a:extLst>
          </p:cNvPr>
          <p:cNvSpPr/>
          <p:nvPr/>
        </p:nvSpPr>
        <p:spPr>
          <a:xfrm>
            <a:off x="6687145" y="2101769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80A6B47-6E9C-4F64-8556-03697511B889}"/>
              </a:ext>
            </a:extLst>
          </p:cNvPr>
          <p:cNvSpPr/>
          <p:nvPr/>
        </p:nvSpPr>
        <p:spPr>
          <a:xfrm>
            <a:off x="7619639" y="2571750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EBA451F-D849-47EC-AC6E-3AED131BC675}"/>
              </a:ext>
            </a:extLst>
          </p:cNvPr>
          <p:cNvSpPr/>
          <p:nvPr/>
        </p:nvSpPr>
        <p:spPr>
          <a:xfrm>
            <a:off x="7733939" y="2686050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66112F2-199B-4062-821E-2B869535B121}"/>
              </a:ext>
            </a:extLst>
          </p:cNvPr>
          <p:cNvSpPr/>
          <p:nvPr/>
        </p:nvSpPr>
        <p:spPr>
          <a:xfrm>
            <a:off x="7848239" y="2800350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5F00A06-C66C-43AA-B339-1A8E173CF2E6}"/>
              </a:ext>
            </a:extLst>
          </p:cNvPr>
          <p:cNvSpPr/>
          <p:nvPr/>
        </p:nvSpPr>
        <p:spPr>
          <a:xfrm>
            <a:off x="7962539" y="2914650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C19DF03-7054-4F6B-AD6B-FC7DFE3B3B56}"/>
              </a:ext>
            </a:extLst>
          </p:cNvPr>
          <p:cNvSpPr/>
          <p:nvPr/>
        </p:nvSpPr>
        <p:spPr>
          <a:xfrm>
            <a:off x="8076839" y="3028950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</p:spTree>
    <p:extLst>
      <p:ext uri="{BB962C8B-B14F-4D97-AF65-F5344CB8AC3E}">
        <p14:creationId xmlns:p14="http://schemas.microsoft.com/office/powerpoint/2010/main" val="353416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1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4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78A814-92D4-6540-BAB5-680D0299B83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sz="1000" dirty="0"/>
              <a:t>ORESZTESZ MARGARITISZ</a:t>
            </a:r>
            <a:endParaRPr lang="en-H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A7A019-78C3-DA45-9D94-C00050DD2CF1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CHIEF SOFTWARE ENGINEER</a:t>
            </a:r>
            <a:endParaRPr lang="en-HU" dirty="0"/>
          </a:p>
        </p:txBody>
      </p:sp>
      <p:pic>
        <p:nvPicPr>
          <p:cNvPr id="3" name="Picture Placeholder 2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2E4B6AEB-C310-4C7C-B166-9187D2EE185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C639E7-6152-5342-AE51-740ED6427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687F84-ED94-0F43-A13A-1C1C4547CB35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en-HU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90CCB47-C574-4DD7-8F11-6425D725B2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727" y="1745097"/>
            <a:ext cx="613192" cy="49873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74DBCF3-2D62-4023-8D75-D196075492E8}"/>
              </a:ext>
            </a:extLst>
          </p:cNvPr>
          <p:cNvSpPr txBox="1"/>
          <p:nvPr/>
        </p:nvSpPr>
        <p:spPr>
          <a:xfrm>
            <a:off x="4888691" y="1755975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0098E1-441F-4A78-AAE9-8E7FFFC4D27A}"/>
              </a:ext>
            </a:extLst>
          </p:cNvPr>
          <p:cNvSpPr txBox="1"/>
          <p:nvPr/>
        </p:nvSpPr>
        <p:spPr>
          <a:xfrm>
            <a:off x="4852929" y="3360632"/>
            <a:ext cx="4112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0B3CFAD-3D47-4604-886C-4C0A58204E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727" y="3307480"/>
            <a:ext cx="541668" cy="54166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18DEFE9-6BEA-4E40-9D76-A234A1FF6C87}"/>
              </a:ext>
            </a:extLst>
          </p:cNvPr>
          <p:cNvSpPr txBox="1"/>
          <p:nvPr/>
        </p:nvSpPr>
        <p:spPr>
          <a:xfrm>
            <a:off x="4888691" y="2539345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C22C554-1DC8-4B5F-8EFF-FA875C8E31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266" y="2368599"/>
            <a:ext cx="814115" cy="81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62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1B8B76A-D30C-4B64-BC60-3FD92226C2E7}"/>
              </a:ext>
            </a:extLst>
          </p:cNvPr>
          <p:cNvSpPr txBox="1"/>
          <p:nvPr/>
        </p:nvSpPr>
        <p:spPr>
          <a:xfrm>
            <a:off x="5242255" y="802367"/>
            <a:ext cx="3525791" cy="412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bugs</a:t>
            </a:r>
          </a:p>
          <a:p>
            <a:pPr marL="342900" indent="-3429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config issue</a:t>
            </a:r>
          </a:p>
          <a:p>
            <a:pPr marL="342900" indent="-3429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synchronization failed</a:t>
            </a:r>
          </a:p>
          <a:p>
            <a:pPr marL="342900" indent="-3429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memory leak</a:t>
            </a:r>
          </a:p>
          <a:p>
            <a:pPr marL="342900" indent="-3429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thread leak</a:t>
            </a:r>
          </a:p>
          <a:p>
            <a:pPr marL="342900" indent="-3429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pool misconfigurations</a:t>
            </a:r>
          </a:p>
          <a:p>
            <a:pPr marL="342900" indent="-3429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deadlocks</a:t>
            </a:r>
          </a:p>
          <a:p>
            <a:pPr marL="214313" indent="-214313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sz="1013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87D146-A806-4603-B8BA-036594B4C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37" y="302960"/>
            <a:ext cx="4633276" cy="3281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95271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DBE38BB-9327-42D9-86DE-52AF4AE64899}"/>
              </a:ext>
            </a:extLst>
          </p:cNvPr>
          <p:cNvSpPr/>
          <p:nvPr/>
        </p:nvSpPr>
        <p:spPr>
          <a:xfrm>
            <a:off x="3341039" y="486737"/>
            <a:ext cx="462974" cy="97786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CPU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EE4270D-11C4-4E67-9CC6-003BC5149896}"/>
              </a:ext>
            </a:extLst>
          </p:cNvPr>
          <p:cNvSpPr/>
          <p:nvPr/>
        </p:nvSpPr>
        <p:spPr>
          <a:xfrm>
            <a:off x="3969533" y="486737"/>
            <a:ext cx="983520" cy="268854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RAM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AAD2DC2E-B4E1-44B3-9E20-4294AA707F00}"/>
              </a:ext>
            </a:extLst>
          </p:cNvPr>
          <p:cNvSpPr/>
          <p:nvPr/>
        </p:nvSpPr>
        <p:spPr>
          <a:xfrm>
            <a:off x="4312565" y="894775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Network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F2CD4D38-BA7D-4604-BEC5-8C128BAD95C5}"/>
              </a:ext>
            </a:extLst>
          </p:cNvPr>
          <p:cNvSpPr/>
          <p:nvPr/>
        </p:nvSpPr>
        <p:spPr>
          <a:xfrm>
            <a:off x="4312565" y="1239764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Disk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3CE82AFD-4611-49E9-BD91-8A7EFED0D783}"/>
              </a:ext>
            </a:extLst>
          </p:cNvPr>
          <p:cNvSpPr/>
          <p:nvPr/>
        </p:nvSpPr>
        <p:spPr>
          <a:xfrm>
            <a:off x="3252282" y="420118"/>
            <a:ext cx="1791926" cy="1106344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A3C6EDBA-EE60-43E9-A180-2079E9D29F4E}"/>
              </a:ext>
            </a:extLst>
          </p:cNvPr>
          <p:cNvSpPr/>
          <p:nvPr/>
        </p:nvSpPr>
        <p:spPr>
          <a:xfrm>
            <a:off x="3804014" y="564507"/>
            <a:ext cx="165520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B2C9567D-AA8A-4CE4-85CF-6109A043BB12}"/>
              </a:ext>
            </a:extLst>
          </p:cNvPr>
          <p:cNvSpPr/>
          <p:nvPr/>
        </p:nvSpPr>
        <p:spPr>
          <a:xfrm>
            <a:off x="3804014" y="962806"/>
            <a:ext cx="508552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908CBBCD-4460-46D5-835A-7F171499BA81}"/>
              </a:ext>
            </a:extLst>
          </p:cNvPr>
          <p:cNvSpPr/>
          <p:nvPr/>
        </p:nvSpPr>
        <p:spPr>
          <a:xfrm>
            <a:off x="3776363" y="1317312"/>
            <a:ext cx="536201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28E2B02F-427E-493E-B1CF-DBDBA09AC151}"/>
              </a:ext>
            </a:extLst>
          </p:cNvPr>
          <p:cNvSpPr/>
          <p:nvPr/>
        </p:nvSpPr>
        <p:spPr>
          <a:xfrm>
            <a:off x="272322" y="2262060"/>
            <a:ext cx="2814441" cy="641477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B3C83E8F-7306-4ACB-972B-BBC32E2D1E28}"/>
              </a:ext>
            </a:extLst>
          </p:cNvPr>
          <p:cNvSpPr/>
          <p:nvPr/>
        </p:nvSpPr>
        <p:spPr>
          <a:xfrm>
            <a:off x="3341039" y="2000950"/>
            <a:ext cx="462974" cy="97786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CPU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85FE336E-8CF5-47EB-8CE2-CCCC83E001EF}"/>
              </a:ext>
            </a:extLst>
          </p:cNvPr>
          <p:cNvSpPr/>
          <p:nvPr/>
        </p:nvSpPr>
        <p:spPr>
          <a:xfrm>
            <a:off x="3969533" y="2000950"/>
            <a:ext cx="983520" cy="268854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RAM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4C815669-18B8-4F51-8F08-54FFB2389B43}"/>
              </a:ext>
            </a:extLst>
          </p:cNvPr>
          <p:cNvSpPr/>
          <p:nvPr/>
        </p:nvSpPr>
        <p:spPr>
          <a:xfrm>
            <a:off x="4312565" y="2408989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Network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E08A0758-F188-4B4B-B7A1-638543D2B4A9}"/>
              </a:ext>
            </a:extLst>
          </p:cNvPr>
          <p:cNvSpPr/>
          <p:nvPr/>
        </p:nvSpPr>
        <p:spPr>
          <a:xfrm>
            <a:off x="4312565" y="2753978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Disk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81C0606C-6A08-443E-B580-8803D0DDC1D4}"/>
              </a:ext>
            </a:extLst>
          </p:cNvPr>
          <p:cNvSpPr/>
          <p:nvPr/>
        </p:nvSpPr>
        <p:spPr>
          <a:xfrm>
            <a:off x="3252282" y="1934332"/>
            <a:ext cx="1791926" cy="1106344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129DA890-EDC3-48AC-AA6D-5C9ADE59DD75}"/>
              </a:ext>
            </a:extLst>
          </p:cNvPr>
          <p:cNvSpPr/>
          <p:nvPr/>
        </p:nvSpPr>
        <p:spPr>
          <a:xfrm>
            <a:off x="3804014" y="2078721"/>
            <a:ext cx="165520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C6B8705F-DC54-437F-8E4B-5A90DEFFE7CD}"/>
              </a:ext>
            </a:extLst>
          </p:cNvPr>
          <p:cNvSpPr/>
          <p:nvPr/>
        </p:nvSpPr>
        <p:spPr>
          <a:xfrm>
            <a:off x="3804014" y="2477020"/>
            <a:ext cx="508552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96" name="Arrow: Right 95">
            <a:extLst>
              <a:ext uri="{FF2B5EF4-FFF2-40B4-BE49-F238E27FC236}">
                <a16:creationId xmlns:a16="http://schemas.microsoft.com/office/drawing/2014/main" id="{66B12DEC-B13F-45B6-93BE-818F0791911F}"/>
              </a:ext>
            </a:extLst>
          </p:cNvPr>
          <p:cNvSpPr/>
          <p:nvPr/>
        </p:nvSpPr>
        <p:spPr>
          <a:xfrm>
            <a:off x="3776363" y="2831526"/>
            <a:ext cx="536201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9026C9FE-3719-4B5C-B467-6D31F9C881C2}"/>
              </a:ext>
            </a:extLst>
          </p:cNvPr>
          <p:cNvSpPr/>
          <p:nvPr/>
        </p:nvSpPr>
        <p:spPr>
          <a:xfrm>
            <a:off x="3341039" y="3515164"/>
            <a:ext cx="462974" cy="97786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CPU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EF5A2B2B-BC17-4CD0-B3D2-144AA0D7D39E}"/>
              </a:ext>
            </a:extLst>
          </p:cNvPr>
          <p:cNvSpPr/>
          <p:nvPr/>
        </p:nvSpPr>
        <p:spPr>
          <a:xfrm>
            <a:off x="3969533" y="3515164"/>
            <a:ext cx="983520" cy="268854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RAM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3426BD75-1CE6-47A5-9D14-3C9F8E8BD8B8}"/>
              </a:ext>
            </a:extLst>
          </p:cNvPr>
          <p:cNvSpPr/>
          <p:nvPr/>
        </p:nvSpPr>
        <p:spPr>
          <a:xfrm>
            <a:off x="4312565" y="3923203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Network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16153D05-DE20-44CC-B954-F63469B18B46}"/>
              </a:ext>
            </a:extLst>
          </p:cNvPr>
          <p:cNvSpPr/>
          <p:nvPr/>
        </p:nvSpPr>
        <p:spPr>
          <a:xfrm>
            <a:off x="4312565" y="4268191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Disk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DEFE407F-03C8-4A67-898B-D4A656D8AF59}"/>
              </a:ext>
            </a:extLst>
          </p:cNvPr>
          <p:cNvSpPr/>
          <p:nvPr/>
        </p:nvSpPr>
        <p:spPr>
          <a:xfrm>
            <a:off x="3252282" y="3448545"/>
            <a:ext cx="1791926" cy="1106344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5356564D-7651-4D0C-A7BA-B0F99A0D93A8}"/>
              </a:ext>
            </a:extLst>
          </p:cNvPr>
          <p:cNvSpPr/>
          <p:nvPr/>
        </p:nvSpPr>
        <p:spPr>
          <a:xfrm>
            <a:off x="3804014" y="3592935"/>
            <a:ext cx="165520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10" name="Arrow: Right 109">
            <a:extLst>
              <a:ext uri="{FF2B5EF4-FFF2-40B4-BE49-F238E27FC236}">
                <a16:creationId xmlns:a16="http://schemas.microsoft.com/office/drawing/2014/main" id="{68B40921-6AED-4878-B3E1-F976815C8440}"/>
              </a:ext>
            </a:extLst>
          </p:cNvPr>
          <p:cNvSpPr/>
          <p:nvPr/>
        </p:nvSpPr>
        <p:spPr>
          <a:xfrm>
            <a:off x="3804014" y="3991234"/>
            <a:ext cx="508552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12" name="Arrow: Right 111">
            <a:extLst>
              <a:ext uri="{FF2B5EF4-FFF2-40B4-BE49-F238E27FC236}">
                <a16:creationId xmlns:a16="http://schemas.microsoft.com/office/drawing/2014/main" id="{C8D0FCB1-35E8-4432-B025-128D1DE95292}"/>
              </a:ext>
            </a:extLst>
          </p:cNvPr>
          <p:cNvSpPr/>
          <p:nvPr/>
        </p:nvSpPr>
        <p:spPr>
          <a:xfrm>
            <a:off x="3776363" y="4345740"/>
            <a:ext cx="536201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88B697EF-6CE0-4A3D-B161-C62E71977380}"/>
              </a:ext>
            </a:extLst>
          </p:cNvPr>
          <p:cNvSpPr/>
          <p:nvPr/>
        </p:nvSpPr>
        <p:spPr>
          <a:xfrm>
            <a:off x="5874360" y="1186230"/>
            <a:ext cx="462974" cy="97786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CPU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5152E453-5125-4354-B10A-AC6977C99B98}"/>
              </a:ext>
            </a:extLst>
          </p:cNvPr>
          <p:cNvSpPr/>
          <p:nvPr/>
        </p:nvSpPr>
        <p:spPr>
          <a:xfrm>
            <a:off x="6502854" y="1186230"/>
            <a:ext cx="983520" cy="268854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RAM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E378A1FD-C79B-48D2-937B-110C2300E4D0}"/>
              </a:ext>
            </a:extLst>
          </p:cNvPr>
          <p:cNvSpPr/>
          <p:nvPr/>
        </p:nvSpPr>
        <p:spPr>
          <a:xfrm>
            <a:off x="6845885" y="1594269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Network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8CCF0E5A-35D9-47D5-9BF2-C626086DD1B7}"/>
              </a:ext>
            </a:extLst>
          </p:cNvPr>
          <p:cNvSpPr/>
          <p:nvPr/>
        </p:nvSpPr>
        <p:spPr>
          <a:xfrm>
            <a:off x="6845885" y="1939258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Disk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AF338451-9714-42E2-84DC-B359239C6B60}"/>
              </a:ext>
            </a:extLst>
          </p:cNvPr>
          <p:cNvSpPr/>
          <p:nvPr/>
        </p:nvSpPr>
        <p:spPr>
          <a:xfrm>
            <a:off x="5785603" y="1119612"/>
            <a:ext cx="1791926" cy="1106344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24" name="Arrow: Right 123">
            <a:extLst>
              <a:ext uri="{FF2B5EF4-FFF2-40B4-BE49-F238E27FC236}">
                <a16:creationId xmlns:a16="http://schemas.microsoft.com/office/drawing/2014/main" id="{6ACDA730-722E-4047-869F-D015F8E0B3F7}"/>
              </a:ext>
            </a:extLst>
          </p:cNvPr>
          <p:cNvSpPr/>
          <p:nvPr/>
        </p:nvSpPr>
        <p:spPr>
          <a:xfrm>
            <a:off x="6337334" y="1264001"/>
            <a:ext cx="165520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26" name="Arrow: Right 125">
            <a:extLst>
              <a:ext uri="{FF2B5EF4-FFF2-40B4-BE49-F238E27FC236}">
                <a16:creationId xmlns:a16="http://schemas.microsoft.com/office/drawing/2014/main" id="{042E26CC-5528-49A5-9077-D8AAC8E5AF77}"/>
              </a:ext>
            </a:extLst>
          </p:cNvPr>
          <p:cNvSpPr/>
          <p:nvPr/>
        </p:nvSpPr>
        <p:spPr>
          <a:xfrm>
            <a:off x="6337334" y="1662300"/>
            <a:ext cx="508552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28" name="Arrow: Right 127">
            <a:extLst>
              <a:ext uri="{FF2B5EF4-FFF2-40B4-BE49-F238E27FC236}">
                <a16:creationId xmlns:a16="http://schemas.microsoft.com/office/drawing/2014/main" id="{1E672DBC-A695-4684-A72E-A2E7771D1324}"/>
              </a:ext>
            </a:extLst>
          </p:cNvPr>
          <p:cNvSpPr/>
          <p:nvPr/>
        </p:nvSpPr>
        <p:spPr>
          <a:xfrm>
            <a:off x="6309684" y="2016806"/>
            <a:ext cx="536201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8D275461-F794-4D24-82DE-BA31324AEBF1}"/>
              </a:ext>
            </a:extLst>
          </p:cNvPr>
          <p:cNvSpPr/>
          <p:nvPr/>
        </p:nvSpPr>
        <p:spPr>
          <a:xfrm>
            <a:off x="5874360" y="2700445"/>
            <a:ext cx="462974" cy="97786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CPU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FD85E863-393B-4197-A5B9-E8BD80084F6F}"/>
              </a:ext>
            </a:extLst>
          </p:cNvPr>
          <p:cNvSpPr/>
          <p:nvPr/>
        </p:nvSpPr>
        <p:spPr>
          <a:xfrm>
            <a:off x="6502854" y="2700445"/>
            <a:ext cx="983520" cy="268854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RAM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B044D61F-8859-4BC9-BF44-4D2F57E6433A}"/>
              </a:ext>
            </a:extLst>
          </p:cNvPr>
          <p:cNvSpPr/>
          <p:nvPr/>
        </p:nvSpPr>
        <p:spPr>
          <a:xfrm>
            <a:off x="6845885" y="3108483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Network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463AF178-C0E9-45A6-A6DC-96823B87AE89}"/>
              </a:ext>
            </a:extLst>
          </p:cNvPr>
          <p:cNvSpPr/>
          <p:nvPr/>
        </p:nvSpPr>
        <p:spPr>
          <a:xfrm>
            <a:off x="6845885" y="3453472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Disk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EB400812-B230-47B1-9DBC-53137E927377}"/>
              </a:ext>
            </a:extLst>
          </p:cNvPr>
          <p:cNvSpPr/>
          <p:nvPr/>
        </p:nvSpPr>
        <p:spPr>
          <a:xfrm>
            <a:off x="5785603" y="2633826"/>
            <a:ext cx="1791926" cy="1106344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40" name="Arrow: Right 139">
            <a:extLst>
              <a:ext uri="{FF2B5EF4-FFF2-40B4-BE49-F238E27FC236}">
                <a16:creationId xmlns:a16="http://schemas.microsoft.com/office/drawing/2014/main" id="{2C5AECE9-6C2B-453B-8F29-DB0677B4E358}"/>
              </a:ext>
            </a:extLst>
          </p:cNvPr>
          <p:cNvSpPr/>
          <p:nvPr/>
        </p:nvSpPr>
        <p:spPr>
          <a:xfrm>
            <a:off x="6337334" y="2778216"/>
            <a:ext cx="165520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B4106C0D-4D98-412A-AD21-C0D3C8E3B4EF}"/>
              </a:ext>
            </a:extLst>
          </p:cNvPr>
          <p:cNvSpPr/>
          <p:nvPr/>
        </p:nvSpPr>
        <p:spPr>
          <a:xfrm>
            <a:off x="6337334" y="3176515"/>
            <a:ext cx="508552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44" name="Arrow: Right 143">
            <a:extLst>
              <a:ext uri="{FF2B5EF4-FFF2-40B4-BE49-F238E27FC236}">
                <a16:creationId xmlns:a16="http://schemas.microsoft.com/office/drawing/2014/main" id="{1EAE7809-6E66-4F81-9B96-A7E1DE1764B1}"/>
              </a:ext>
            </a:extLst>
          </p:cNvPr>
          <p:cNvSpPr/>
          <p:nvPr/>
        </p:nvSpPr>
        <p:spPr>
          <a:xfrm>
            <a:off x="6309684" y="3531021"/>
            <a:ext cx="536201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E8E4B23-F634-4867-A3CD-C020C2C0A7C3}"/>
              </a:ext>
            </a:extLst>
          </p:cNvPr>
          <p:cNvGrpSpPr/>
          <p:nvPr/>
        </p:nvGrpSpPr>
        <p:grpSpPr>
          <a:xfrm>
            <a:off x="2820537" y="127391"/>
            <a:ext cx="784037" cy="731704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0" name="Heart 49">
              <a:extLst>
                <a:ext uri="{FF2B5EF4-FFF2-40B4-BE49-F238E27FC236}">
                  <a16:creationId xmlns:a16="http://schemas.microsoft.com/office/drawing/2014/main" id="{4248DE07-3043-4F2A-9578-232E1102797D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49" name="Graphic 4">
              <a:extLst>
                <a:ext uri="{FF2B5EF4-FFF2-40B4-BE49-F238E27FC236}">
                  <a16:creationId xmlns:a16="http://schemas.microsoft.com/office/drawing/2014/main" id="{B5FE1FB5-0E36-4DD9-B555-2B68970CB022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CF85175-113E-40F0-9410-ABA3C096C299}"/>
              </a:ext>
            </a:extLst>
          </p:cNvPr>
          <p:cNvGrpSpPr/>
          <p:nvPr/>
        </p:nvGrpSpPr>
        <p:grpSpPr>
          <a:xfrm>
            <a:off x="2819935" y="1707383"/>
            <a:ext cx="784037" cy="731704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3" name="Heart 52">
              <a:extLst>
                <a:ext uri="{FF2B5EF4-FFF2-40B4-BE49-F238E27FC236}">
                  <a16:creationId xmlns:a16="http://schemas.microsoft.com/office/drawing/2014/main" id="{E9060386-0EDC-44D7-8650-95CD1EC1E196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4" name="Graphic 4">
              <a:extLst>
                <a:ext uri="{FF2B5EF4-FFF2-40B4-BE49-F238E27FC236}">
                  <a16:creationId xmlns:a16="http://schemas.microsoft.com/office/drawing/2014/main" id="{70835F43-1848-4632-96AF-D5E18798A236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00F1D2A-9DA6-4710-B88B-F0ECB340C587}"/>
              </a:ext>
            </a:extLst>
          </p:cNvPr>
          <p:cNvGrpSpPr/>
          <p:nvPr/>
        </p:nvGrpSpPr>
        <p:grpSpPr>
          <a:xfrm>
            <a:off x="2828676" y="3257470"/>
            <a:ext cx="784037" cy="731704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6" name="Heart 55">
              <a:extLst>
                <a:ext uri="{FF2B5EF4-FFF2-40B4-BE49-F238E27FC236}">
                  <a16:creationId xmlns:a16="http://schemas.microsoft.com/office/drawing/2014/main" id="{4C643EEB-767C-435C-BF8A-D26216C377B3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7" name="Graphic 4">
              <a:extLst>
                <a:ext uri="{FF2B5EF4-FFF2-40B4-BE49-F238E27FC236}">
                  <a16:creationId xmlns:a16="http://schemas.microsoft.com/office/drawing/2014/main" id="{51AE2E5A-5CF1-4608-A423-0D495442ADF8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922B272-78D7-4A2D-80FE-89F63FF026F4}"/>
              </a:ext>
            </a:extLst>
          </p:cNvPr>
          <p:cNvGrpSpPr/>
          <p:nvPr/>
        </p:nvGrpSpPr>
        <p:grpSpPr>
          <a:xfrm>
            <a:off x="5332357" y="820378"/>
            <a:ext cx="784037" cy="731704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9" name="Heart 58">
              <a:extLst>
                <a:ext uri="{FF2B5EF4-FFF2-40B4-BE49-F238E27FC236}">
                  <a16:creationId xmlns:a16="http://schemas.microsoft.com/office/drawing/2014/main" id="{829B9681-27C7-4E53-B840-A205E3A1A6BC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60" name="Graphic 4">
              <a:extLst>
                <a:ext uri="{FF2B5EF4-FFF2-40B4-BE49-F238E27FC236}">
                  <a16:creationId xmlns:a16="http://schemas.microsoft.com/office/drawing/2014/main" id="{180904D6-E9F7-41EF-9D5F-9420063149CF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0D6ED39-8D91-43F1-A6F5-D304DFC9D0CE}"/>
              </a:ext>
            </a:extLst>
          </p:cNvPr>
          <p:cNvGrpSpPr/>
          <p:nvPr/>
        </p:nvGrpSpPr>
        <p:grpSpPr>
          <a:xfrm>
            <a:off x="5330818" y="2465674"/>
            <a:ext cx="784037" cy="731704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2" name="Heart 61">
              <a:extLst>
                <a:ext uri="{FF2B5EF4-FFF2-40B4-BE49-F238E27FC236}">
                  <a16:creationId xmlns:a16="http://schemas.microsoft.com/office/drawing/2014/main" id="{E7618FDE-0256-4BFA-BFE5-5DF150CFDA28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63" name="Graphic 4">
              <a:extLst>
                <a:ext uri="{FF2B5EF4-FFF2-40B4-BE49-F238E27FC236}">
                  <a16:creationId xmlns:a16="http://schemas.microsoft.com/office/drawing/2014/main" id="{6848B82C-F20F-453D-9E02-B516B5C16360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0179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AFFDC35-A8F7-444B-9390-3D8ED75B57AD}"/>
              </a:ext>
            </a:extLst>
          </p:cNvPr>
          <p:cNvSpPr/>
          <p:nvPr/>
        </p:nvSpPr>
        <p:spPr>
          <a:xfrm>
            <a:off x="3341039" y="486737"/>
            <a:ext cx="462974" cy="97786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CPU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21569D2-B989-4499-B8E0-F6E9E6ECBD02}"/>
              </a:ext>
            </a:extLst>
          </p:cNvPr>
          <p:cNvSpPr/>
          <p:nvPr/>
        </p:nvSpPr>
        <p:spPr>
          <a:xfrm>
            <a:off x="3969533" y="486737"/>
            <a:ext cx="983520" cy="268854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RAM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39A8F81-C08C-408F-A58B-300615B82CD3}"/>
              </a:ext>
            </a:extLst>
          </p:cNvPr>
          <p:cNvSpPr/>
          <p:nvPr/>
        </p:nvSpPr>
        <p:spPr>
          <a:xfrm>
            <a:off x="4312565" y="894775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Network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F96E03-E12E-4808-B421-9FD3985E4988}"/>
              </a:ext>
            </a:extLst>
          </p:cNvPr>
          <p:cNvSpPr/>
          <p:nvPr/>
        </p:nvSpPr>
        <p:spPr>
          <a:xfrm>
            <a:off x="4312565" y="1239764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Disk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D1EFC7-BE47-4F3B-B92C-987F482E8E0E}"/>
              </a:ext>
            </a:extLst>
          </p:cNvPr>
          <p:cNvSpPr/>
          <p:nvPr/>
        </p:nvSpPr>
        <p:spPr>
          <a:xfrm>
            <a:off x="3252282" y="420118"/>
            <a:ext cx="1791926" cy="1106344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E6A53FF-3AF0-49FE-8CE5-2B6A73B45359}"/>
              </a:ext>
            </a:extLst>
          </p:cNvPr>
          <p:cNvSpPr/>
          <p:nvPr/>
        </p:nvSpPr>
        <p:spPr>
          <a:xfrm>
            <a:off x="3804014" y="564507"/>
            <a:ext cx="165520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89D29DF-1AEC-461A-A4C7-99C553A075DD}"/>
              </a:ext>
            </a:extLst>
          </p:cNvPr>
          <p:cNvSpPr/>
          <p:nvPr/>
        </p:nvSpPr>
        <p:spPr>
          <a:xfrm>
            <a:off x="3804014" y="962806"/>
            <a:ext cx="508552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BC6D473-0D12-4604-9FDF-05E6A89EC2B9}"/>
              </a:ext>
            </a:extLst>
          </p:cNvPr>
          <p:cNvSpPr/>
          <p:nvPr/>
        </p:nvSpPr>
        <p:spPr>
          <a:xfrm>
            <a:off x="3776363" y="1317312"/>
            <a:ext cx="536201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72322" y="2262060"/>
            <a:ext cx="2814441" cy="641477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98BD6CA-C9F9-4F99-85EA-DF3E45AE66D0}"/>
              </a:ext>
            </a:extLst>
          </p:cNvPr>
          <p:cNvSpPr/>
          <p:nvPr/>
        </p:nvSpPr>
        <p:spPr>
          <a:xfrm>
            <a:off x="3341039" y="2000950"/>
            <a:ext cx="462974" cy="97786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CPU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DF0B2DF-CD95-4A67-B151-DC66A29C1F31}"/>
              </a:ext>
            </a:extLst>
          </p:cNvPr>
          <p:cNvSpPr/>
          <p:nvPr/>
        </p:nvSpPr>
        <p:spPr>
          <a:xfrm>
            <a:off x="3969533" y="2000950"/>
            <a:ext cx="983520" cy="268854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RAM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F44EE4E-9EEB-4C30-9D83-EA9A543280E8}"/>
              </a:ext>
            </a:extLst>
          </p:cNvPr>
          <p:cNvSpPr/>
          <p:nvPr/>
        </p:nvSpPr>
        <p:spPr>
          <a:xfrm>
            <a:off x="4312565" y="2408989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Network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8C93F45-A68E-4653-8D98-707962586E82}"/>
              </a:ext>
            </a:extLst>
          </p:cNvPr>
          <p:cNvSpPr/>
          <p:nvPr/>
        </p:nvSpPr>
        <p:spPr>
          <a:xfrm>
            <a:off x="4312565" y="2753978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Disk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CD605B9-F822-4390-AFF2-E69F43A29389}"/>
              </a:ext>
            </a:extLst>
          </p:cNvPr>
          <p:cNvSpPr/>
          <p:nvPr/>
        </p:nvSpPr>
        <p:spPr>
          <a:xfrm>
            <a:off x="3252282" y="1934332"/>
            <a:ext cx="1791926" cy="1106344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88EC0E6-22A6-4E94-91AB-0AA14481290C}"/>
              </a:ext>
            </a:extLst>
          </p:cNvPr>
          <p:cNvSpPr/>
          <p:nvPr/>
        </p:nvSpPr>
        <p:spPr>
          <a:xfrm>
            <a:off x="3804014" y="2078721"/>
            <a:ext cx="165520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C619FAAC-3F32-47C4-ADBA-CD8B5BAA246C}"/>
              </a:ext>
            </a:extLst>
          </p:cNvPr>
          <p:cNvSpPr/>
          <p:nvPr/>
        </p:nvSpPr>
        <p:spPr>
          <a:xfrm>
            <a:off x="3804014" y="2477020"/>
            <a:ext cx="508552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E385EBC8-3A7D-4D78-891D-6A65E23A9CCA}"/>
              </a:ext>
            </a:extLst>
          </p:cNvPr>
          <p:cNvSpPr/>
          <p:nvPr/>
        </p:nvSpPr>
        <p:spPr>
          <a:xfrm>
            <a:off x="3776363" y="2831526"/>
            <a:ext cx="536201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668F019-0E24-403A-9849-EC3FA3F19AF5}"/>
              </a:ext>
            </a:extLst>
          </p:cNvPr>
          <p:cNvSpPr/>
          <p:nvPr/>
        </p:nvSpPr>
        <p:spPr>
          <a:xfrm>
            <a:off x="3341039" y="3515164"/>
            <a:ext cx="462974" cy="97786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CPU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F97FA49-BDAD-4431-9C07-35E290BBA581}"/>
              </a:ext>
            </a:extLst>
          </p:cNvPr>
          <p:cNvSpPr/>
          <p:nvPr/>
        </p:nvSpPr>
        <p:spPr>
          <a:xfrm>
            <a:off x="3969533" y="3515164"/>
            <a:ext cx="983520" cy="268854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RAM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D24C5E2-F01C-4E80-AE56-738924FF0237}"/>
              </a:ext>
            </a:extLst>
          </p:cNvPr>
          <p:cNvSpPr/>
          <p:nvPr/>
        </p:nvSpPr>
        <p:spPr>
          <a:xfrm>
            <a:off x="4312565" y="3923203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Network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F2CEFED-9153-45C9-9346-09D00B4D32C9}"/>
              </a:ext>
            </a:extLst>
          </p:cNvPr>
          <p:cNvSpPr/>
          <p:nvPr/>
        </p:nvSpPr>
        <p:spPr>
          <a:xfrm>
            <a:off x="4312565" y="4268191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Disk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AEE211C-11EE-4048-B93A-AE816FCEDE7D}"/>
              </a:ext>
            </a:extLst>
          </p:cNvPr>
          <p:cNvSpPr/>
          <p:nvPr/>
        </p:nvSpPr>
        <p:spPr>
          <a:xfrm>
            <a:off x="3252282" y="3448545"/>
            <a:ext cx="1791926" cy="1106344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DC1D5C80-9FDE-4500-BCEB-6EB31A57E7F1}"/>
              </a:ext>
            </a:extLst>
          </p:cNvPr>
          <p:cNvSpPr/>
          <p:nvPr/>
        </p:nvSpPr>
        <p:spPr>
          <a:xfrm>
            <a:off x="3804014" y="3592935"/>
            <a:ext cx="165520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E9733278-7BAE-4AA4-8F30-8F1E5A642D5C}"/>
              </a:ext>
            </a:extLst>
          </p:cNvPr>
          <p:cNvSpPr/>
          <p:nvPr/>
        </p:nvSpPr>
        <p:spPr>
          <a:xfrm>
            <a:off x="3804014" y="3991234"/>
            <a:ext cx="508552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C0CB06BF-9DE4-4A06-AC0D-0D478B0F3A3B}"/>
              </a:ext>
            </a:extLst>
          </p:cNvPr>
          <p:cNvSpPr/>
          <p:nvPr/>
        </p:nvSpPr>
        <p:spPr>
          <a:xfrm>
            <a:off x="3776363" y="4345740"/>
            <a:ext cx="536201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AC8E3A1-F8E6-4DBA-9D4F-7C978C739EFD}"/>
              </a:ext>
            </a:extLst>
          </p:cNvPr>
          <p:cNvSpPr/>
          <p:nvPr/>
        </p:nvSpPr>
        <p:spPr>
          <a:xfrm>
            <a:off x="5874360" y="1186230"/>
            <a:ext cx="462974" cy="97786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CPU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6B9E3E0-8262-4185-B585-FF8C713165D5}"/>
              </a:ext>
            </a:extLst>
          </p:cNvPr>
          <p:cNvSpPr/>
          <p:nvPr/>
        </p:nvSpPr>
        <p:spPr>
          <a:xfrm>
            <a:off x="6502854" y="1186230"/>
            <a:ext cx="983520" cy="268854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RAM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6035C39-4669-4167-9044-6A437C804EAF}"/>
              </a:ext>
            </a:extLst>
          </p:cNvPr>
          <p:cNvSpPr/>
          <p:nvPr/>
        </p:nvSpPr>
        <p:spPr>
          <a:xfrm>
            <a:off x="6845885" y="1594269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Network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01F55E1-C5BB-4E96-AFC5-ACB887FFB92A}"/>
              </a:ext>
            </a:extLst>
          </p:cNvPr>
          <p:cNvSpPr/>
          <p:nvPr/>
        </p:nvSpPr>
        <p:spPr>
          <a:xfrm>
            <a:off x="6845885" y="1939258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Disk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5B9EADD-37AF-4922-9EB3-A2FD92105998}"/>
              </a:ext>
            </a:extLst>
          </p:cNvPr>
          <p:cNvSpPr/>
          <p:nvPr/>
        </p:nvSpPr>
        <p:spPr>
          <a:xfrm>
            <a:off x="5785603" y="1119612"/>
            <a:ext cx="1791926" cy="1106344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B9AB520F-7223-4842-AF13-9C0CB57FD6DB}"/>
              </a:ext>
            </a:extLst>
          </p:cNvPr>
          <p:cNvSpPr/>
          <p:nvPr/>
        </p:nvSpPr>
        <p:spPr>
          <a:xfrm>
            <a:off x="6337334" y="1264001"/>
            <a:ext cx="165520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22F1E012-DB9F-4193-9249-77C59EDAF43D}"/>
              </a:ext>
            </a:extLst>
          </p:cNvPr>
          <p:cNvSpPr/>
          <p:nvPr/>
        </p:nvSpPr>
        <p:spPr>
          <a:xfrm>
            <a:off x="6337334" y="1662300"/>
            <a:ext cx="508552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3BA0EA8F-2320-4A1E-A218-69F9A6149AF0}"/>
              </a:ext>
            </a:extLst>
          </p:cNvPr>
          <p:cNvSpPr/>
          <p:nvPr/>
        </p:nvSpPr>
        <p:spPr>
          <a:xfrm>
            <a:off x="6309684" y="2016806"/>
            <a:ext cx="536201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D932BB4-E69C-4712-8B6B-9C16F4523B0B}"/>
              </a:ext>
            </a:extLst>
          </p:cNvPr>
          <p:cNvSpPr/>
          <p:nvPr/>
        </p:nvSpPr>
        <p:spPr>
          <a:xfrm>
            <a:off x="5874360" y="2700445"/>
            <a:ext cx="462974" cy="97786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CPU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4761AA5-F1A0-4612-B118-D98EBDF0D0C5}"/>
              </a:ext>
            </a:extLst>
          </p:cNvPr>
          <p:cNvSpPr/>
          <p:nvPr/>
        </p:nvSpPr>
        <p:spPr>
          <a:xfrm>
            <a:off x="6502854" y="2700445"/>
            <a:ext cx="983520" cy="268854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RAM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EFA46A9-C350-416A-86CC-6152CAAE77A6}"/>
              </a:ext>
            </a:extLst>
          </p:cNvPr>
          <p:cNvSpPr/>
          <p:nvPr/>
        </p:nvSpPr>
        <p:spPr>
          <a:xfrm>
            <a:off x="6845885" y="3108483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Network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7C99119-2720-494C-9EE8-4775D7288817}"/>
              </a:ext>
            </a:extLst>
          </p:cNvPr>
          <p:cNvSpPr/>
          <p:nvPr/>
        </p:nvSpPr>
        <p:spPr>
          <a:xfrm>
            <a:off x="6845885" y="3453472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Disk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1B82105-EDE6-48E8-9B3A-E45685522C63}"/>
              </a:ext>
            </a:extLst>
          </p:cNvPr>
          <p:cNvSpPr/>
          <p:nvPr/>
        </p:nvSpPr>
        <p:spPr>
          <a:xfrm>
            <a:off x="5785603" y="2633826"/>
            <a:ext cx="1791926" cy="1106344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B590F8D9-3CF0-4129-87D0-C6CF64020E65}"/>
              </a:ext>
            </a:extLst>
          </p:cNvPr>
          <p:cNvSpPr/>
          <p:nvPr/>
        </p:nvSpPr>
        <p:spPr>
          <a:xfrm>
            <a:off x="6337334" y="2778216"/>
            <a:ext cx="165520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CB0BE50A-20E8-4D52-B48C-8ACD06EF3E55}"/>
              </a:ext>
            </a:extLst>
          </p:cNvPr>
          <p:cNvSpPr/>
          <p:nvPr/>
        </p:nvSpPr>
        <p:spPr>
          <a:xfrm>
            <a:off x="6337334" y="3176515"/>
            <a:ext cx="508552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240B1DF5-990A-4D36-AC24-BF753F1AFD9E}"/>
              </a:ext>
            </a:extLst>
          </p:cNvPr>
          <p:cNvSpPr/>
          <p:nvPr/>
        </p:nvSpPr>
        <p:spPr>
          <a:xfrm>
            <a:off x="6309684" y="3531021"/>
            <a:ext cx="536201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6482A0C7-00F0-4104-88D9-80C04D0DAF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978" y="-368245"/>
            <a:ext cx="3578534" cy="326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33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223" y="1710928"/>
            <a:ext cx="6109097" cy="17216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HEALTH CHECK?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3478021" y="1422038"/>
            <a:ext cx="7191346" cy="4327434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0071A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940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C564AFE-A78C-417D-8D4C-F1AD36146F7D}"/>
              </a:ext>
            </a:extLst>
          </p:cNvPr>
          <p:cNvSpPr/>
          <p:nvPr/>
        </p:nvSpPr>
        <p:spPr>
          <a:xfrm>
            <a:off x="4794646" y="2451109"/>
            <a:ext cx="928269" cy="196407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CPU</a:t>
            </a:r>
            <a:endParaRPr lang="en-US" sz="450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5BADDB0-541A-4298-956D-899047C9A81D}"/>
              </a:ext>
            </a:extLst>
          </p:cNvPr>
          <p:cNvSpPr/>
          <p:nvPr/>
        </p:nvSpPr>
        <p:spPr>
          <a:xfrm>
            <a:off x="6054785" y="2451109"/>
            <a:ext cx="1971970" cy="54000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RAM</a:t>
            </a:r>
            <a:endParaRPr lang="en-US" sz="450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F247F9B-2AA7-474B-8230-53412CB4EFA6}"/>
              </a:ext>
            </a:extLst>
          </p:cNvPr>
          <p:cNvSpPr/>
          <p:nvPr/>
        </p:nvSpPr>
        <p:spPr>
          <a:xfrm>
            <a:off x="6742568" y="3270666"/>
            <a:ext cx="1284186" cy="451593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Network</a:t>
            </a:r>
            <a:endParaRPr lang="en-US" sz="450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70E242D-EA14-46FC-B923-866A3B411E53}"/>
              </a:ext>
            </a:extLst>
          </p:cNvPr>
          <p:cNvSpPr/>
          <p:nvPr/>
        </p:nvSpPr>
        <p:spPr>
          <a:xfrm>
            <a:off x="6742568" y="3963587"/>
            <a:ext cx="1284186" cy="451593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Disk</a:t>
            </a:r>
            <a:endParaRPr lang="en-US" sz="450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451BC2-8DD1-4CC6-925F-E52BAF1F619F}"/>
              </a:ext>
            </a:extLst>
          </p:cNvPr>
          <p:cNvSpPr/>
          <p:nvPr/>
        </p:nvSpPr>
        <p:spPr>
          <a:xfrm>
            <a:off x="4616688" y="2317304"/>
            <a:ext cx="3592835" cy="2222123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13522D4-41C0-4E58-9503-52AA177F67F6}"/>
              </a:ext>
            </a:extLst>
          </p:cNvPr>
          <p:cNvSpPr/>
          <p:nvPr/>
        </p:nvSpPr>
        <p:spPr>
          <a:xfrm>
            <a:off x="5722916" y="2607315"/>
            <a:ext cx="331870" cy="140077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6DEB164-B02E-457F-B512-D7F52627B161}"/>
              </a:ext>
            </a:extLst>
          </p:cNvPr>
          <p:cNvSpPr/>
          <p:nvPr/>
        </p:nvSpPr>
        <p:spPr>
          <a:xfrm>
            <a:off x="5722916" y="3407309"/>
            <a:ext cx="1019653" cy="140077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3D2339B-92D6-4B1D-AFB4-68416733128E}"/>
              </a:ext>
            </a:extLst>
          </p:cNvPr>
          <p:cNvSpPr/>
          <p:nvPr/>
        </p:nvSpPr>
        <p:spPr>
          <a:xfrm>
            <a:off x="5667478" y="4119344"/>
            <a:ext cx="1075090" cy="140077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60E47-97D0-405A-90AF-9CAF90F6126C}"/>
              </a:ext>
            </a:extLst>
          </p:cNvPr>
          <p:cNvGrpSpPr/>
          <p:nvPr/>
        </p:nvGrpSpPr>
        <p:grpSpPr>
          <a:xfrm>
            <a:off x="3708732" y="1767760"/>
            <a:ext cx="1461884" cy="1366697"/>
            <a:chOff x="7853651" y="43320"/>
            <a:chExt cx="1390134" cy="123708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Heart 13">
              <a:extLst>
                <a:ext uri="{FF2B5EF4-FFF2-40B4-BE49-F238E27FC236}">
                  <a16:creationId xmlns:a16="http://schemas.microsoft.com/office/drawing/2014/main" id="{BC41B90A-C384-472C-B7C8-7E9262103085}"/>
                </a:ext>
              </a:extLst>
            </p:cNvPr>
            <p:cNvSpPr/>
            <p:nvPr/>
          </p:nvSpPr>
          <p:spPr>
            <a:xfrm>
              <a:off x="7853651" y="43320"/>
              <a:ext cx="1390134" cy="1237083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15" name="Graphic 4">
              <a:extLst>
                <a:ext uri="{FF2B5EF4-FFF2-40B4-BE49-F238E27FC236}">
                  <a16:creationId xmlns:a16="http://schemas.microsoft.com/office/drawing/2014/main" id="{FD93B941-0CC5-4B35-B327-4F773700E3D8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>
                <a:solidFill>
                  <a:schemeClr val="bg1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829A92E-B7D9-4AE7-9FAF-0A572C951215}"/>
              </a:ext>
            </a:extLst>
          </p:cNvPr>
          <p:cNvSpPr txBox="1"/>
          <p:nvPr/>
        </p:nvSpPr>
        <p:spPr>
          <a:xfrm>
            <a:off x="2476301" y="94708"/>
            <a:ext cx="671633" cy="1419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625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7F7ABC65-F3EC-42A2-890F-1E7CBF425837}"/>
              </a:ext>
            </a:extLst>
          </p:cNvPr>
          <p:cNvSpPr/>
          <p:nvPr/>
        </p:nvSpPr>
        <p:spPr>
          <a:xfrm>
            <a:off x="4003513" y="391016"/>
            <a:ext cx="1926908" cy="1189682"/>
          </a:xfrm>
          <a:custGeom>
            <a:avLst/>
            <a:gdLst>
              <a:gd name="connsiteX0" fmla="*/ 562021 w 1926908"/>
              <a:gd name="connsiteY0" fmla="*/ 1338392 h 1189682"/>
              <a:gd name="connsiteX1" fmla="*/ 489983 w 1926908"/>
              <a:gd name="connsiteY1" fmla="*/ 1112898 h 1189682"/>
              <a:gd name="connsiteX2" fmla="*/ 323630 w 1926908"/>
              <a:gd name="connsiteY2" fmla="*/ 150109 h 1189682"/>
              <a:gd name="connsiteX3" fmla="*/ 1254615 w 1926908"/>
              <a:gd name="connsiteY3" fmla="*/ 27813 h 1189682"/>
              <a:gd name="connsiteX4" fmla="*/ 1798544 w 1926908"/>
              <a:gd name="connsiteY4" fmla="*/ 891497 h 1189682"/>
              <a:gd name="connsiteX5" fmla="*/ 838788 w 1926908"/>
              <a:gd name="connsiteY5" fmla="*/ 1184681 h 1189682"/>
              <a:gd name="connsiteX6" fmla="*/ 562021 w 1926908"/>
              <a:gd name="connsiteY6" fmla="*/ 1338392 h 118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26908" h="1189682" fill="none" extrusionOk="0">
                <a:moveTo>
                  <a:pt x="562021" y="1338392"/>
                </a:moveTo>
                <a:cubicBezTo>
                  <a:pt x="525544" y="1257699"/>
                  <a:pt x="519812" y="1227418"/>
                  <a:pt x="489983" y="1112898"/>
                </a:cubicBezTo>
                <a:cubicBezTo>
                  <a:pt x="-5047" y="854164"/>
                  <a:pt x="-188147" y="478138"/>
                  <a:pt x="323630" y="150109"/>
                </a:cubicBezTo>
                <a:cubicBezTo>
                  <a:pt x="611226" y="-30871"/>
                  <a:pt x="889483" y="-49860"/>
                  <a:pt x="1254615" y="27813"/>
                </a:cubicBezTo>
                <a:cubicBezTo>
                  <a:pt x="1848685" y="245159"/>
                  <a:pt x="2070154" y="463245"/>
                  <a:pt x="1798544" y="891497"/>
                </a:cubicBezTo>
                <a:cubicBezTo>
                  <a:pt x="1630415" y="1055228"/>
                  <a:pt x="1239675" y="1149757"/>
                  <a:pt x="838788" y="1184681"/>
                </a:cubicBezTo>
                <a:cubicBezTo>
                  <a:pt x="747909" y="1241023"/>
                  <a:pt x="620549" y="1292533"/>
                  <a:pt x="562021" y="1338392"/>
                </a:cubicBezTo>
                <a:close/>
              </a:path>
              <a:path w="1926908" h="1189682" stroke="0" extrusionOk="0">
                <a:moveTo>
                  <a:pt x="562021" y="1338392"/>
                </a:moveTo>
                <a:cubicBezTo>
                  <a:pt x="544208" y="1269940"/>
                  <a:pt x="521861" y="1204127"/>
                  <a:pt x="489983" y="1112898"/>
                </a:cubicBezTo>
                <a:cubicBezTo>
                  <a:pt x="-78932" y="1021999"/>
                  <a:pt x="-95842" y="474130"/>
                  <a:pt x="323630" y="150109"/>
                </a:cubicBezTo>
                <a:cubicBezTo>
                  <a:pt x="570216" y="1757"/>
                  <a:pt x="985800" y="21887"/>
                  <a:pt x="1254615" y="27813"/>
                </a:cubicBezTo>
                <a:cubicBezTo>
                  <a:pt x="1885869" y="244526"/>
                  <a:pt x="2163267" y="594799"/>
                  <a:pt x="1798544" y="891497"/>
                </a:cubicBezTo>
                <a:cubicBezTo>
                  <a:pt x="1581292" y="1060838"/>
                  <a:pt x="1305458" y="1179116"/>
                  <a:pt x="838788" y="1184681"/>
                </a:cubicBezTo>
                <a:cubicBezTo>
                  <a:pt x="719802" y="1248446"/>
                  <a:pt x="652023" y="1284114"/>
                  <a:pt x="562021" y="133839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201F1F"/>
            </a:solidFill>
            <a:extLst>
              <a:ext uri="{C807C97D-BFC1-408E-A445-0C87EB9F89A2}">
                <ask:lineSketchStyleProps xmlns:ask="http://schemas.microsoft.com/office/drawing/2018/sketchyshapes" sd="4223926371">
                  <a:prstGeom prst="wedgeEllipseCallou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100" b="1" dirty="0">
                <a:solidFill>
                  <a:schemeClr val="tx1"/>
                </a:solidFill>
                <a:latin typeface="Kristen ITC" panose="03050502040202030202" pitchFamily="66" charset="0"/>
              </a:rPr>
              <a:t>TELL?  LIE?</a:t>
            </a:r>
          </a:p>
        </p:txBody>
      </p:sp>
      <p:sp>
        <p:nvSpPr>
          <p:cNvPr id="18" name="Arrow: Circular 17">
            <a:extLst>
              <a:ext uri="{FF2B5EF4-FFF2-40B4-BE49-F238E27FC236}">
                <a16:creationId xmlns:a16="http://schemas.microsoft.com/office/drawing/2014/main" id="{9C278631-CFB3-4C8C-81DF-7034A3FE900A}"/>
              </a:ext>
            </a:extLst>
          </p:cNvPr>
          <p:cNvSpPr/>
          <p:nvPr/>
        </p:nvSpPr>
        <p:spPr>
          <a:xfrm rot="20840406">
            <a:off x="1263106" y="1227819"/>
            <a:ext cx="2661704" cy="2128837"/>
          </a:xfrm>
          <a:prstGeom prst="circularArrow">
            <a:avLst>
              <a:gd name="adj1" fmla="val 5795"/>
              <a:gd name="adj2" fmla="val 630698"/>
              <a:gd name="adj3" fmla="val 20166388"/>
              <a:gd name="adj4" fmla="val 14052086"/>
              <a:gd name="adj5" fmla="val 836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A461719-BFF8-4E8E-89BD-3920B46E8BA3}"/>
              </a:ext>
            </a:extLst>
          </p:cNvPr>
          <p:cNvGrpSpPr/>
          <p:nvPr/>
        </p:nvGrpSpPr>
        <p:grpSpPr>
          <a:xfrm>
            <a:off x="960723" y="2890888"/>
            <a:ext cx="3592835" cy="1792711"/>
            <a:chOff x="498110" y="4175358"/>
            <a:chExt cx="4790446" cy="2390281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ABCE34E-E8AE-4AFE-A112-7FBA1969462C}"/>
                </a:ext>
              </a:extLst>
            </p:cNvPr>
            <p:cNvSpPr/>
            <p:nvPr/>
          </p:nvSpPr>
          <p:spPr>
            <a:xfrm>
              <a:off x="498110" y="4175358"/>
              <a:ext cx="4790446" cy="2390281"/>
            </a:xfrm>
            <a:prstGeom prst="rightArrow">
              <a:avLst>
                <a:gd name="adj1" fmla="val 61158"/>
                <a:gd name="adj2" fmla="val 50000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CA8E62-8C58-4335-8FE0-946AFCB41A29}"/>
                </a:ext>
              </a:extLst>
            </p:cNvPr>
            <p:cNvSpPr txBox="1"/>
            <p:nvPr/>
          </p:nvSpPr>
          <p:spPr>
            <a:xfrm>
              <a:off x="3074874" y="4509115"/>
              <a:ext cx="895511" cy="1892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625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!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984F4D-A722-4E54-81A5-7A71282C8A7A}"/>
                </a:ext>
              </a:extLst>
            </p:cNvPr>
            <p:cNvSpPr txBox="1"/>
            <p:nvPr/>
          </p:nvSpPr>
          <p:spPr>
            <a:xfrm>
              <a:off x="1063457" y="5113041"/>
              <a:ext cx="2251704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ACTION</a:t>
              </a:r>
              <a:endParaRPr lang="en-US" sz="21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905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theme/theme1.xml><?xml version="1.0" encoding="utf-8"?>
<a:theme xmlns:a="http://schemas.openxmlformats.org/drawingml/2006/main" name="Cover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2.xml><?xml version="1.0" encoding="utf-8"?>
<a:theme xmlns:a="http://schemas.openxmlformats.org/drawingml/2006/main" name="Cover_3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3.xml><?xml version="1.0" encoding="utf-8"?>
<a:theme xmlns:a="http://schemas.openxmlformats.org/drawingml/2006/main" name="Blank_1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CD7D2A2755D549824FDC5498DDC959" ma:contentTypeVersion="2" ma:contentTypeDescription="Create a new document." ma:contentTypeScope="" ma:versionID="12cea4468bb5904d0cf7b4501a87b176">
  <xsd:schema xmlns:xsd="http://www.w3.org/2001/XMLSchema" xmlns:xs="http://www.w3.org/2001/XMLSchema" xmlns:p="http://schemas.microsoft.com/office/2006/metadata/properties" xmlns:ns2="4d646678-0a0e-4499-9447-3b8c9b3ff699" targetNamespace="http://schemas.microsoft.com/office/2006/metadata/properties" ma:root="true" ma:fieldsID="7f3a61e8d75949e357c9237616a15c0e" ns2:_="">
    <xsd:import namespace="4d646678-0a0e-4499-9447-3b8c9b3ff69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646678-0a0e-4499-9447-3b8c9b3ff6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9894FC8-0959-4E96-9959-1C733CC63878}">
  <ds:schemaRefs>
    <ds:schemaRef ds:uri="4d646678-0a0e-4499-9447-3b8c9b3ff699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04432235-9C87-4B28-858E-81601F390EB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39C3C2-47E1-4EBE-9755-45391A10B1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646678-0a0e-4499-9447-3b8c9b3ff69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Covers</Template>
  <TotalTime>1661</TotalTime>
  <Words>1292</Words>
  <Application>Microsoft Office PowerPoint</Application>
  <PresentationFormat>On-screen Show (16:9)</PresentationFormat>
  <Paragraphs>352</Paragraphs>
  <Slides>40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Arial</vt:lpstr>
      <vt:lpstr>Arial Black</vt:lpstr>
      <vt:lpstr>Arial Narrow</vt:lpstr>
      <vt:lpstr>Calibri</vt:lpstr>
      <vt:lpstr>Calibri Light</vt:lpstr>
      <vt:lpstr>Kristen ITC</vt:lpstr>
      <vt:lpstr>Wingdings</vt:lpstr>
      <vt:lpstr>Cover</vt:lpstr>
      <vt:lpstr>Cover_3</vt:lpstr>
      <vt:lpstr>Blank_1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HEALTH CHECK?</vt:lpstr>
      <vt:lpstr>PowerPoint Presentation</vt:lpstr>
      <vt:lpstr>PowerPoint Presentation</vt:lpstr>
      <vt:lpstr>PowerPoint Presentation</vt:lpstr>
      <vt:lpstr>PowerPoint Presentation</vt:lpstr>
      <vt:lpstr>PATTERNS!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Markowitz</dc:creator>
  <cp:lastModifiedBy>Oresztesz Margaritisz</cp:lastModifiedBy>
  <cp:revision>307</cp:revision>
  <dcterms:created xsi:type="dcterms:W3CDTF">2018-01-26T19:23:30Z</dcterms:created>
  <dcterms:modified xsi:type="dcterms:W3CDTF">2020-10-29T10:39:06Z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0x01010024CD7D2A2755D549824FDC5498DDC959</vt:lpwstr>
  </property>
</Properties>
</file>